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00" r:id="rId1"/>
  </p:sldMasterIdLst>
  <p:notesMasterIdLst>
    <p:notesMasterId r:id="rId14"/>
  </p:notesMasterIdLst>
  <p:sldIdLst>
    <p:sldId id="256" r:id="rId2"/>
    <p:sldId id="285" r:id="rId3"/>
    <p:sldId id="284" r:id="rId4"/>
    <p:sldId id="287" r:id="rId5"/>
    <p:sldId id="288" r:id="rId6"/>
    <p:sldId id="289" r:id="rId7"/>
    <p:sldId id="290" r:id="rId8"/>
    <p:sldId id="292" r:id="rId9"/>
    <p:sldId id="295" r:id="rId10"/>
    <p:sldId id="293" r:id="rId11"/>
    <p:sldId id="294" r:id="rId12"/>
    <p:sldId id="286" r:id="rId13"/>
  </p:sldIdLst>
  <p:sldSz cx="12188825" cy="6858000"/>
  <p:notesSz cx="6858000" cy="9144000"/>
  <p:embeddedFontLst>
    <p:embeddedFont>
      <p:font typeface="Cambria Math" panose="02040503050406030204" pitchFamily="18" charset="0"/>
      <p:regular r:id="rId15"/>
    </p:embeddedFont>
    <p:embeddedFont>
      <p:font typeface="Libre Franklin" panose="020B0604020202020204" charset="0"/>
      <p:regular r:id="rId16"/>
      <p:bold r:id="rId17"/>
      <p:italic r:id="rId18"/>
      <p:boldItalic r:id="rId19"/>
    </p:embeddedFont>
    <p:embeddedFont>
      <p:font typeface="Libre Franklin Medium" panose="020B0604020202020204" charset="0"/>
      <p:regular r:id="rId20"/>
      <p:bold r:id="rId21"/>
      <p:italic r:id="rId22"/>
      <p:boldItalic r:id="rId23"/>
    </p:embeddedFont>
    <p:embeddedFont>
      <p:font typeface="Calibri" panose="020F0502020204030204" pitchFamily="34" charset="0"/>
      <p:regular r:id="rId24"/>
      <p:bold r:id="rId25"/>
      <p:italic r:id="rId26"/>
      <p:boldItalic r:id="rId27"/>
    </p:embeddedFont>
    <p:embeddedFont>
      <p:font typeface="Merriweather Sans" panose="020B0604020202020204" charset="0"/>
      <p:regular r:id="rId28"/>
      <p:bold r:id="rId29"/>
      <p:italic r:id="rId30"/>
      <p:boldItalic r:id="rId31"/>
    </p:embeddedFont>
    <p:embeddedFont>
      <p:font typeface="Montserrat" panose="020B0604020202020204" charset="0"/>
      <p:regular r:id="rId32"/>
      <p:bold r:id="rId33"/>
      <p:italic r:id="rId34"/>
      <p:boldItalic r:id="rId3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39">
          <p15:clr>
            <a:srgbClr val="A4A3A4"/>
          </p15:clr>
        </p15:guide>
        <p15:guide id="3" pos="1728">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9E4A20"/>
    <a:srgbClr val="666666"/>
    <a:srgbClr val="F8E7C7"/>
    <a:srgbClr val="895F4A"/>
    <a:srgbClr val="CE6A3A"/>
    <a:srgbClr val="954921"/>
    <a:srgbClr val="A14118"/>
    <a:srgbClr val="86DBF1"/>
    <a:srgbClr val="B0B3B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A669F3E-0929-420A-9EEC-E972F1E5B0B3}">
  <a:tblStyle styleId="{2A669F3E-0929-420A-9EEC-E972F1E5B0B3}" styleName="Table_0">
    <a:wholeTbl>
      <a:tcTxStyle>
        <a:font>
          <a:latin typeface="Arial"/>
          <a:ea typeface="Arial"/>
          <a:cs typeface="Arial"/>
        </a:font>
        <a:srgbClr val="000000"/>
      </a:tcTxStyle>
      <a:tcStyle>
        <a:tcBdr>
          <a:left>
            <a:ln w="12700" cap="flat" cmpd="sng">
              <a:solidFill>
                <a:srgbClr val="274E13"/>
              </a:solidFill>
              <a:prstDash val="solid"/>
              <a:round/>
              <a:headEnd type="none" w="sm" len="sm"/>
              <a:tailEnd type="none" w="sm" len="sm"/>
            </a:ln>
          </a:left>
          <a:right>
            <a:ln w="12700" cap="flat" cmpd="sng">
              <a:solidFill>
                <a:srgbClr val="274E13"/>
              </a:solidFill>
              <a:prstDash val="solid"/>
              <a:round/>
              <a:headEnd type="none" w="sm" len="sm"/>
              <a:tailEnd type="none" w="sm" len="sm"/>
            </a:ln>
          </a:right>
          <a:top>
            <a:ln w="12700" cap="flat" cmpd="sng">
              <a:solidFill>
                <a:srgbClr val="274E13"/>
              </a:solidFill>
              <a:prstDash val="solid"/>
              <a:round/>
              <a:headEnd type="none" w="sm" len="sm"/>
              <a:tailEnd type="none" w="sm" len="sm"/>
            </a:ln>
          </a:top>
          <a:bottom>
            <a:ln w="12700" cap="flat" cmpd="sng">
              <a:solidFill>
                <a:srgbClr val="274E13"/>
              </a:solidFill>
              <a:prstDash val="solid"/>
              <a:round/>
              <a:headEnd type="none" w="sm" len="sm"/>
              <a:tailEnd type="none" w="sm" len="sm"/>
            </a:ln>
          </a:bottom>
          <a:insideH>
            <a:ln w="12700" cap="flat" cmpd="sng">
              <a:solidFill>
                <a:srgbClr val="274E13"/>
              </a:solidFill>
              <a:prstDash val="solid"/>
              <a:round/>
              <a:headEnd type="none" w="sm" len="sm"/>
              <a:tailEnd type="none" w="sm" len="sm"/>
            </a:ln>
          </a:insideH>
          <a:insideV>
            <a:ln w="12700" cap="flat" cmpd="sng">
              <a:solidFill>
                <a:srgbClr val="274E13"/>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E86F3435-A17F-4938-A6A4-154F0FFDEF87}" styleName="Table_1">
    <a:wholeTbl>
      <a:tcTxStyle>
        <a:font>
          <a:latin typeface="Arial"/>
          <a:ea typeface="Arial"/>
          <a:cs typeface="Arial"/>
        </a:font>
        <a:srgbClr val="000000"/>
      </a:tcTxStyle>
      <a:tcStyle>
        <a:tcBdr>
          <a:left>
            <a:ln w="12700" cap="flat" cmpd="sng">
              <a:solidFill>
                <a:srgbClr val="6AA84F"/>
              </a:solidFill>
              <a:prstDash val="solid"/>
              <a:round/>
              <a:headEnd type="none" w="sm" len="sm"/>
              <a:tailEnd type="none" w="sm" len="sm"/>
            </a:ln>
          </a:left>
          <a:right>
            <a:ln w="12700" cap="flat" cmpd="sng">
              <a:solidFill>
                <a:srgbClr val="6AA84F"/>
              </a:solidFill>
              <a:prstDash val="solid"/>
              <a:round/>
              <a:headEnd type="none" w="sm" len="sm"/>
              <a:tailEnd type="none" w="sm" len="sm"/>
            </a:ln>
          </a:right>
          <a:top>
            <a:ln w="12700" cap="flat" cmpd="sng">
              <a:solidFill>
                <a:srgbClr val="6AA84F"/>
              </a:solidFill>
              <a:prstDash val="solid"/>
              <a:round/>
              <a:headEnd type="none" w="sm" len="sm"/>
              <a:tailEnd type="none" w="sm" len="sm"/>
            </a:ln>
          </a:top>
          <a:bottom>
            <a:ln w="12700" cap="flat" cmpd="sng">
              <a:solidFill>
                <a:srgbClr val="6AA84F"/>
              </a:solidFill>
              <a:prstDash val="solid"/>
              <a:round/>
              <a:headEnd type="none" w="sm" len="sm"/>
              <a:tailEnd type="none" w="sm" len="sm"/>
            </a:ln>
          </a:bottom>
          <a:insideH>
            <a:ln w="12700" cap="flat" cmpd="sng">
              <a:solidFill>
                <a:srgbClr val="6AA84F"/>
              </a:solidFill>
              <a:prstDash val="solid"/>
              <a:round/>
              <a:headEnd type="none" w="sm" len="sm"/>
              <a:tailEnd type="none" w="sm" len="sm"/>
            </a:ln>
          </a:insideH>
          <a:insideV>
            <a:ln w="12700" cap="flat" cmpd="sng">
              <a:solidFill>
                <a:srgbClr val="6AA84F"/>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CCF52EA5-8CFA-414B-AF81-F6D037CE40AA}" styleName="Table_2">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EF942736-FCCF-47B2-B0FD-4E4E20E34DDD}" styleName="Table_3">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2" d="100"/>
          <a:sy n="82" d="100"/>
        </p:scale>
        <p:origin x="691" y="48"/>
      </p:cViewPr>
      <p:guideLst>
        <p:guide orient="horz" pos="2160"/>
        <p:guide pos="3839"/>
        <p:guide pos="172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4.fntdata"/><Relationship Id="rId26" Type="http://schemas.openxmlformats.org/officeDocument/2006/relationships/font" Target="fonts/font12.fntdata"/><Relationship Id="rId39" Type="http://schemas.openxmlformats.org/officeDocument/2006/relationships/tableStyles" Target="tableStyles.xml"/><Relationship Id="rId21" Type="http://schemas.openxmlformats.org/officeDocument/2006/relationships/font" Target="fonts/font7.fntdata"/><Relationship Id="rId34" Type="http://schemas.openxmlformats.org/officeDocument/2006/relationships/font" Target="fonts/font20.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font" Target="fonts/font11.fntdata"/><Relationship Id="rId33" Type="http://schemas.openxmlformats.org/officeDocument/2006/relationships/font" Target="fonts/font19.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29" Type="http://schemas.openxmlformats.org/officeDocument/2006/relationships/font" Target="fonts/font1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0.fntdata"/><Relationship Id="rId32" Type="http://schemas.openxmlformats.org/officeDocument/2006/relationships/font" Target="fonts/font18.fntdata"/><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font" Target="fonts/font9.fntdata"/><Relationship Id="rId28" Type="http://schemas.openxmlformats.org/officeDocument/2006/relationships/font" Target="fonts/font14.fntdata"/><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5.fntdata"/><Relationship Id="rId31" Type="http://schemas.openxmlformats.org/officeDocument/2006/relationships/font" Target="fonts/font1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font" Target="fonts/font8.fntdata"/><Relationship Id="rId27" Type="http://schemas.openxmlformats.org/officeDocument/2006/relationships/font" Target="fonts/font13.fntdata"/><Relationship Id="rId30" Type="http://schemas.openxmlformats.org/officeDocument/2006/relationships/font" Target="fonts/font16.fntdata"/><Relationship Id="rId35" Type="http://schemas.openxmlformats.org/officeDocument/2006/relationships/font" Target="fonts/font21.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3" name="Google Shape;263;p1: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3" name="Google Shape;263;p1: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013131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r>
              <a:rPr lang="en-IN" sz="1100" dirty="0">
                <a:effectLst/>
                <a:latin typeface="+mn-lt"/>
                <a:ea typeface="Calibri" panose="020F0502020204030204" pitchFamily="34" charset="0"/>
                <a:cs typeface="Times New Roman" panose="02020603050405020304" pitchFamily="18" charset="0"/>
              </a:rPr>
              <a:t>Since CNN models may not effectively extract features of these complicated structure spanning relatively large length scales using filters with small spatial extent, they do not perform well for such porous media.</a:t>
            </a:r>
            <a:endParaRPr lang="en-IN" dirty="0"/>
          </a:p>
        </p:txBody>
      </p:sp>
    </p:spTree>
    <p:extLst>
      <p:ext uri="{BB962C8B-B14F-4D97-AF65-F5344CB8AC3E}">
        <p14:creationId xmlns:p14="http://schemas.microsoft.com/office/powerpoint/2010/main" val="416125532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1">
  <p:cSld name="Title Slide 1">
    <p:bg>
      <p:bgPr>
        <a:solidFill>
          <a:schemeClr val="lt1"/>
        </a:solidFill>
        <a:effectLst/>
      </p:bgPr>
    </p:bg>
    <p:spTree>
      <p:nvGrpSpPr>
        <p:cNvPr id="1" name="Shape 7"/>
        <p:cNvGrpSpPr/>
        <p:nvPr/>
      </p:nvGrpSpPr>
      <p:grpSpPr>
        <a:xfrm>
          <a:off x="0" y="0"/>
          <a:ext cx="0" cy="0"/>
          <a:chOff x="0" y="0"/>
          <a:chExt cx="0" cy="0"/>
        </a:xfrm>
      </p:grpSpPr>
      <p:pic>
        <p:nvPicPr>
          <p:cNvPr id="8" name="Google Shape;8;p2"/>
          <p:cNvPicPr preferRelativeResize="0"/>
          <p:nvPr/>
        </p:nvPicPr>
        <p:blipFill rotWithShape="1">
          <a:blip r:embed="rId2">
            <a:alphaModFix/>
          </a:blip>
          <a:srcRect/>
          <a:stretch/>
        </p:blipFill>
        <p:spPr>
          <a:xfrm>
            <a:off x="0" y="893"/>
            <a:ext cx="12188825" cy="6856214"/>
          </a:xfrm>
          <a:prstGeom prst="rect">
            <a:avLst/>
          </a:prstGeom>
          <a:noFill/>
          <a:ln>
            <a:noFill/>
          </a:ln>
        </p:spPr>
      </p:pic>
      <p:sp>
        <p:nvSpPr>
          <p:cNvPr id="9" name="Google Shape;9;p2"/>
          <p:cNvSpPr txBox="1">
            <a:spLocks noGrp="1"/>
          </p:cNvSpPr>
          <p:nvPr>
            <p:ph type="ctrTitle"/>
          </p:nvPr>
        </p:nvSpPr>
        <p:spPr>
          <a:xfrm>
            <a:off x="6096156" y="5131500"/>
            <a:ext cx="5641882" cy="779717"/>
          </a:xfrm>
          <a:prstGeom prst="rect">
            <a:avLst/>
          </a:prstGeom>
          <a:noFill/>
          <a:ln>
            <a:noFill/>
          </a:ln>
        </p:spPr>
        <p:txBody>
          <a:bodyPr spcFirstLastPara="1" wrap="square" lIns="0" tIns="0" rIns="0" bIns="0" anchor="b" anchorCtr="0">
            <a:noAutofit/>
          </a:bodyPr>
          <a:lstStyle>
            <a:lvl1pPr lvl="0" algn="l">
              <a:lnSpc>
                <a:spcPct val="102380"/>
              </a:lnSpc>
              <a:spcBef>
                <a:spcPts val="0"/>
              </a:spcBef>
              <a:spcAft>
                <a:spcPts val="0"/>
              </a:spcAft>
              <a:buClr>
                <a:schemeClr val="dk1"/>
              </a:buClr>
              <a:buSzPts val="2100"/>
              <a:buFont typeface="Libre Franklin Medium"/>
              <a:buChar char="●"/>
              <a:defRPr sz="2100" b="0" i="0" cap="none">
                <a:solidFill>
                  <a:schemeClr val="dk1"/>
                </a:solidFill>
                <a:latin typeface="Libre Franklin Medium"/>
                <a:ea typeface="Libre Franklin Medium"/>
                <a:cs typeface="Libre Franklin Medium"/>
                <a:sym typeface="Libre Franklin Medium"/>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 name="Google Shape;10;p2"/>
          <p:cNvSpPr txBox="1">
            <a:spLocks noGrp="1"/>
          </p:cNvSpPr>
          <p:nvPr>
            <p:ph type="body" idx="1"/>
          </p:nvPr>
        </p:nvSpPr>
        <p:spPr>
          <a:xfrm>
            <a:off x="6096533" y="6225933"/>
            <a:ext cx="5641504" cy="236988"/>
          </a:xfrm>
          <a:prstGeom prst="rect">
            <a:avLst/>
          </a:prstGeom>
          <a:noFill/>
          <a:ln>
            <a:noFill/>
          </a:ln>
        </p:spPr>
        <p:txBody>
          <a:bodyPr spcFirstLastPara="1" wrap="square" lIns="0" tIns="0" rIns="0" bIns="0" anchor="t" anchorCtr="0">
            <a:noAutofit/>
          </a:bodyPr>
          <a:lstStyle>
            <a:lvl1pPr marL="457200" lvl="0" indent="-228600" algn="l">
              <a:lnSpc>
                <a:spcPct val="110000"/>
              </a:lnSpc>
              <a:spcBef>
                <a:spcPts val="0"/>
              </a:spcBef>
              <a:spcAft>
                <a:spcPts val="0"/>
              </a:spcAft>
              <a:buSzPts val="1400"/>
              <a:buNone/>
              <a:defRPr sz="1400">
                <a:solidFill>
                  <a:schemeClr val="dk1"/>
                </a:solidFill>
              </a:defRPr>
            </a:lvl1pPr>
            <a:lvl2pPr marL="914400" lvl="1" indent="-228600" algn="l">
              <a:lnSpc>
                <a:spcPct val="110000"/>
              </a:lnSpc>
              <a:spcBef>
                <a:spcPts val="0"/>
              </a:spcBef>
              <a:spcAft>
                <a:spcPts val="0"/>
              </a:spcAft>
              <a:buSzPts val="1200"/>
              <a:buNone/>
              <a:defRPr sz="1200">
                <a:solidFill>
                  <a:srgbClr val="FFFFFF"/>
                </a:solidFill>
              </a:defRPr>
            </a:lvl2pPr>
            <a:lvl3pPr marL="1371600" lvl="2" indent="-228600" algn="l">
              <a:lnSpc>
                <a:spcPct val="110000"/>
              </a:lnSpc>
              <a:spcBef>
                <a:spcPts val="1200"/>
              </a:spcBef>
              <a:spcAft>
                <a:spcPts val="0"/>
              </a:spcAft>
              <a:buSzPts val="1200"/>
              <a:buNone/>
              <a:defRPr sz="1200">
                <a:solidFill>
                  <a:srgbClr val="FFFFFF"/>
                </a:solidFill>
              </a:defRPr>
            </a:lvl3pPr>
            <a:lvl4pPr marL="1828800" lvl="3" indent="-228600" algn="l">
              <a:spcBef>
                <a:spcPts val="1200"/>
              </a:spcBef>
              <a:spcAft>
                <a:spcPts val="0"/>
              </a:spcAft>
              <a:buClr>
                <a:srgbClr val="FFFFFF"/>
              </a:buClr>
              <a:buSzPts val="1200"/>
              <a:buNone/>
              <a:defRPr sz="1200">
                <a:solidFill>
                  <a:srgbClr val="FFFFFF"/>
                </a:solidFill>
              </a:defRPr>
            </a:lvl4pPr>
            <a:lvl5pPr marL="2286000" lvl="4" indent="-228600" algn="l">
              <a:spcBef>
                <a:spcPts val="240"/>
              </a:spcBef>
              <a:spcAft>
                <a:spcPts val="0"/>
              </a:spcAft>
              <a:buClr>
                <a:srgbClr val="FFFFFF"/>
              </a:buClr>
              <a:buSzPts val="1200"/>
              <a:buNone/>
              <a:defRPr sz="1200">
                <a:solidFill>
                  <a:srgbClr val="FFFFFF"/>
                </a:solidFill>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1" name="Google Shape;11;p2"/>
          <p:cNvSpPr txBox="1">
            <a:spLocks noGrp="1"/>
          </p:cNvSpPr>
          <p:nvPr>
            <p:ph type="body" idx="2"/>
          </p:nvPr>
        </p:nvSpPr>
        <p:spPr>
          <a:xfrm>
            <a:off x="6096000" y="5900275"/>
            <a:ext cx="5641975" cy="314325"/>
          </a:xfrm>
          <a:prstGeom prst="rect">
            <a:avLst/>
          </a:prstGeom>
          <a:noFill/>
          <a:ln>
            <a:noFill/>
          </a:ln>
        </p:spPr>
        <p:txBody>
          <a:bodyPr spcFirstLastPara="1" wrap="square" lIns="0" tIns="45700" rIns="0" bIns="45700" anchor="t" anchorCtr="0">
            <a:noAutofit/>
          </a:bodyPr>
          <a:lstStyle>
            <a:lvl1pPr marL="457200" lvl="0" indent="-228600" algn="l">
              <a:lnSpc>
                <a:spcPct val="110000"/>
              </a:lnSpc>
              <a:spcBef>
                <a:spcPts val="0"/>
              </a:spcBef>
              <a:spcAft>
                <a:spcPts val="0"/>
              </a:spcAft>
              <a:buSzPts val="1700"/>
              <a:buNone/>
              <a:defRPr sz="1700"/>
            </a:lvl1pPr>
            <a:lvl2pPr marL="914400" lvl="1" indent="-342900" algn="l">
              <a:lnSpc>
                <a:spcPct val="110000"/>
              </a:lnSpc>
              <a:spcBef>
                <a:spcPts val="1200"/>
              </a:spcBef>
              <a:spcAft>
                <a:spcPts val="0"/>
              </a:spcAft>
              <a:buSzPts val="1800"/>
              <a:buChar char="○"/>
              <a:defRPr/>
            </a:lvl2pPr>
            <a:lvl3pPr marL="1371600" lvl="2" indent="-342900" algn="l">
              <a:lnSpc>
                <a:spcPct val="110000"/>
              </a:lnSpc>
              <a:spcBef>
                <a:spcPts val="1200"/>
              </a:spcBef>
              <a:spcAft>
                <a:spcPts val="0"/>
              </a:spcAft>
              <a:buSzPts val="1800"/>
              <a:buChar char="■"/>
              <a:defRPr/>
            </a:lvl3pPr>
            <a:lvl4pPr marL="1828800" lvl="3" indent="-342900" algn="l">
              <a:spcBef>
                <a:spcPts val="120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Right 3-column image">
  <p:cSld name="Right 3-column image">
    <p:spTree>
      <p:nvGrpSpPr>
        <p:cNvPr id="1" name="Shape 86"/>
        <p:cNvGrpSpPr/>
        <p:nvPr/>
      </p:nvGrpSpPr>
      <p:grpSpPr>
        <a:xfrm>
          <a:off x="0" y="0"/>
          <a:ext cx="0" cy="0"/>
          <a:chOff x="0" y="0"/>
          <a:chExt cx="0" cy="0"/>
        </a:xfrm>
      </p:grpSpPr>
      <p:sp>
        <p:nvSpPr>
          <p:cNvPr id="87" name="Google Shape;87;p16"/>
          <p:cNvSpPr txBox="1">
            <a:spLocks noGrp="1"/>
          </p:cNvSpPr>
          <p:nvPr>
            <p:ph type="title"/>
          </p:nvPr>
        </p:nvSpPr>
        <p:spPr>
          <a:xfrm>
            <a:off x="589624" y="302212"/>
            <a:ext cx="7251192" cy="766895"/>
          </a:xfrm>
          <a:prstGeom prst="rect">
            <a:avLst/>
          </a:prstGeom>
          <a:noFill/>
          <a:ln>
            <a:noFill/>
          </a:ln>
        </p:spPr>
        <p:txBody>
          <a:bodyPr spcFirstLastPara="1" wrap="square" lIns="0" tIns="0" rIns="0" bIns="0" anchor="b" anchorCtr="0">
            <a:noAutofit/>
          </a:bodyPr>
          <a:lstStyle>
            <a:lvl1pPr lvl="0" algn="l">
              <a:spcBef>
                <a:spcPts val="0"/>
              </a:spcBef>
              <a:spcAft>
                <a:spcPts val="0"/>
              </a:spcAft>
              <a:buClr>
                <a:srgbClr val="0B6A38"/>
              </a:buClr>
              <a:buSzPts val="1800"/>
              <a:buChar char="●"/>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8" name="Google Shape;88;p16"/>
          <p:cNvSpPr txBox="1">
            <a:spLocks noGrp="1"/>
          </p:cNvSpPr>
          <p:nvPr>
            <p:ph type="body" idx="1"/>
          </p:nvPr>
        </p:nvSpPr>
        <p:spPr>
          <a:xfrm>
            <a:off x="5084249" y="1447799"/>
            <a:ext cx="6472874" cy="4648201"/>
          </a:xfrm>
          <a:prstGeom prst="rect">
            <a:avLst/>
          </a:prstGeom>
          <a:solidFill>
            <a:srgbClr val="DCE0E3"/>
          </a:solidFill>
          <a:ln>
            <a:noFill/>
          </a:ln>
        </p:spPr>
        <p:txBody>
          <a:bodyPr spcFirstLastPara="1" wrap="square" lIns="0" tIns="45700" rIns="0" bIns="45700" anchor="ctr" anchorCtr="0">
            <a:noAutofit/>
          </a:bodyPr>
          <a:lstStyle>
            <a:lvl1pPr marL="457200" lvl="0" indent="-228600" algn="l">
              <a:lnSpc>
                <a:spcPct val="110000"/>
              </a:lnSpc>
              <a:spcBef>
                <a:spcPts val="0"/>
              </a:spcBef>
              <a:spcAft>
                <a:spcPts val="0"/>
              </a:spcAft>
              <a:buSzPts val="1400"/>
              <a:buNone/>
              <a:defRPr/>
            </a:lvl1pPr>
            <a:lvl2pPr marL="914400" lvl="1" indent="-228600" algn="l">
              <a:lnSpc>
                <a:spcPct val="110000"/>
              </a:lnSpc>
              <a:spcBef>
                <a:spcPts val="1200"/>
              </a:spcBef>
              <a:spcAft>
                <a:spcPts val="0"/>
              </a:spcAft>
              <a:buSzPts val="1200"/>
              <a:buNone/>
              <a:defRPr/>
            </a:lvl2pPr>
            <a:lvl3pPr marL="1371600" lvl="2" indent="-228600" algn="l">
              <a:lnSpc>
                <a:spcPct val="110000"/>
              </a:lnSpc>
              <a:spcBef>
                <a:spcPts val="1200"/>
              </a:spcBef>
              <a:spcAft>
                <a:spcPts val="0"/>
              </a:spcAft>
              <a:buSzPts val="1200"/>
              <a:buNone/>
              <a:defRPr/>
            </a:lvl3pPr>
            <a:lvl4pPr marL="1828800" lvl="3" indent="-228600" algn="l">
              <a:spcBef>
                <a:spcPts val="1200"/>
              </a:spcBef>
              <a:spcAft>
                <a:spcPts val="0"/>
              </a:spcAft>
              <a:buClr>
                <a:schemeClr val="dk1"/>
              </a:buClr>
              <a:buSzPts val="1050"/>
              <a:buNone/>
              <a:defRPr/>
            </a:lvl4pPr>
            <a:lvl5pPr marL="2286000" lvl="4" indent="-228600" algn="l">
              <a:spcBef>
                <a:spcPts val="210"/>
              </a:spcBef>
              <a:spcAft>
                <a:spcPts val="0"/>
              </a:spcAft>
              <a:buClr>
                <a:schemeClr val="dk1"/>
              </a:buClr>
              <a:buSzPts val="1050"/>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89" name="Google Shape;89;p16"/>
          <p:cNvSpPr txBox="1">
            <a:spLocks noGrp="1"/>
          </p:cNvSpPr>
          <p:nvPr>
            <p:ph type="body" idx="2"/>
          </p:nvPr>
        </p:nvSpPr>
        <p:spPr>
          <a:xfrm>
            <a:off x="590773" y="1339164"/>
            <a:ext cx="4239918" cy="439293"/>
          </a:xfrm>
          <a:prstGeom prst="rect">
            <a:avLst/>
          </a:prstGeom>
          <a:noFill/>
          <a:ln>
            <a:noFill/>
          </a:ln>
        </p:spPr>
        <p:txBody>
          <a:bodyPr spcFirstLastPara="1" wrap="square" lIns="0" tIns="45700" rIns="0" bIns="45700" anchor="t" anchorCtr="0">
            <a:noAutofit/>
          </a:bodyPr>
          <a:lstStyle>
            <a:lvl1pPr marL="457200" lvl="0" indent="-228600" algn="l">
              <a:lnSpc>
                <a:spcPct val="110000"/>
              </a:lnSpc>
              <a:spcBef>
                <a:spcPts val="0"/>
              </a:spcBef>
              <a:spcAft>
                <a:spcPts val="0"/>
              </a:spcAft>
              <a:buSzPts val="1800"/>
              <a:buNone/>
              <a:defRPr sz="1800"/>
            </a:lvl1pPr>
            <a:lvl2pPr marL="914400" lvl="1" indent="-228600" algn="l">
              <a:lnSpc>
                <a:spcPct val="110000"/>
              </a:lnSpc>
              <a:spcBef>
                <a:spcPts val="1200"/>
              </a:spcBef>
              <a:spcAft>
                <a:spcPts val="0"/>
              </a:spcAft>
              <a:buSzPts val="1200"/>
              <a:buNone/>
              <a:defRPr/>
            </a:lvl2pPr>
            <a:lvl3pPr marL="1371600" lvl="2" indent="-228600" algn="l">
              <a:lnSpc>
                <a:spcPct val="110000"/>
              </a:lnSpc>
              <a:spcBef>
                <a:spcPts val="1200"/>
              </a:spcBef>
              <a:spcAft>
                <a:spcPts val="0"/>
              </a:spcAft>
              <a:buSzPts val="1200"/>
              <a:buNone/>
              <a:defRPr/>
            </a:lvl3pPr>
            <a:lvl4pPr marL="1828800" lvl="3" indent="-228600" algn="l">
              <a:spcBef>
                <a:spcPts val="1200"/>
              </a:spcBef>
              <a:spcAft>
                <a:spcPts val="0"/>
              </a:spcAft>
              <a:buClr>
                <a:schemeClr val="dk1"/>
              </a:buClr>
              <a:buSzPts val="1050"/>
              <a:buNone/>
              <a:defRPr/>
            </a:lvl4pPr>
            <a:lvl5pPr marL="2286000" lvl="4" indent="-228600" algn="l">
              <a:spcBef>
                <a:spcPts val="210"/>
              </a:spcBef>
              <a:spcAft>
                <a:spcPts val="0"/>
              </a:spcAft>
              <a:buClr>
                <a:schemeClr val="dk1"/>
              </a:buClr>
              <a:buSzPts val="1050"/>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90" name="Google Shape;90;p16"/>
          <p:cNvSpPr txBox="1">
            <a:spLocks noGrp="1"/>
          </p:cNvSpPr>
          <p:nvPr>
            <p:ph type="body" idx="3"/>
          </p:nvPr>
        </p:nvSpPr>
        <p:spPr>
          <a:xfrm>
            <a:off x="590773" y="1794005"/>
            <a:ext cx="4239918" cy="4301996"/>
          </a:xfrm>
          <a:prstGeom prst="rect">
            <a:avLst/>
          </a:prstGeom>
          <a:noFill/>
          <a:ln>
            <a:noFill/>
          </a:ln>
        </p:spPr>
        <p:txBody>
          <a:bodyPr spcFirstLastPara="1" wrap="square" lIns="0" tIns="45700" rIns="0" bIns="45700" anchor="t" anchorCtr="0">
            <a:noAutofit/>
          </a:bodyPr>
          <a:lstStyle>
            <a:lvl1pPr marL="457200" lvl="0" indent="-317500" algn="l">
              <a:lnSpc>
                <a:spcPct val="100000"/>
              </a:lnSpc>
              <a:spcBef>
                <a:spcPts val="0"/>
              </a:spcBef>
              <a:spcAft>
                <a:spcPts val="0"/>
              </a:spcAft>
              <a:buSzPts val="1400"/>
              <a:buChar char="●"/>
              <a:defRPr sz="1400"/>
            </a:lvl1pPr>
            <a:lvl2pPr marL="914400" lvl="1" indent="-304800" algn="l">
              <a:lnSpc>
                <a:spcPct val="100000"/>
              </a:lnSpc>
              <a:spcBef>
                <a:spcPts val="1200"/>
              </a:spcBef>
              <a:spcAft>
                <a:spcPts val="0"/>
              </a:spcAft>
              <a:buSzPts val="1200"/>
              <a:buChar char="○"/>
              <a:defRPr sz="1200"/>
            </a:lvl2pPr>
            <a:lvl3pPr marL="1371600" lvl="2" indent="-304800" algn="l">
              <a:lnSpc>
                <a:spcPct val="100000"/>
              </a:lnSpc>
              <a:spcBef>
                <a:spcPts val="1200"/>
              </a:spcBef>
              <a:spcAft>
                <a:spcPts val="0"/>
              </a:spcAft>
              <a:buSzPts val="1200"/>
              <a:buChar char="■"/>
              <a:defRPr sz="1200"/>
            </a:lvl3pPr>
            <a:lvl4pPr marL="1828800" lvl="3" indent="-295275" algn="l">
              <a:lnSpc>
                <a:spcPct val="100000"/>
              </a:lnSpc>
              <a:spcBef>
                <a:spcPts val="1200"/>
              </a:spcBef>
              <a:spcAft>
                <a:spcPts val="0"/>
              </a:spcAft>
              <a:buClr>
                <a:schemeClr val="dk1"/>
              </a:buClr>
              <a:buSzPts val="1050"/>
              <a:buChar char="●"/>
              <a:defRPr sz="1050"/>
            </a:lvl4pPr>
            <a:lvl5pPr marL="2286000" lvl="4" indent="-295275" algn="l">
              <a:lnSpc>
                <a:spcPct val="100000"/>
              </a:lnSpc>
              <a:spcBef>
                <a:spcPts val="210"/>
              </a:spcBef>
              <a:spcAft>
                <a:spcPts val="0"/>
              </a:spcAft>
              <a:buClr>
                <a:schemeClr val="dk1"/>
              </a:buClr>
              <a:buSzPts val="1050"/>
              <a:buChar char="○"/>
              <a:defRPr sz="105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Left 4-column image">
  <p:cSld name="Left 4-column image">
    <p:spTree>
      <p:nvGrpSpPr>
        <p:cNvPr id="1" name="Shape 91"/>
        <p:cNvGrpSpPr/>
        <p:nvPr/>
      </p:nvGrpSpPr>
      <p:grpSpPr>
        <a:xfrm>
          <a:off x="0" y="0"/>
          <a:ext cx="0" cy="0"/>
          <a:chOff x="0" y="0"/>
          <a:chExt cx="0" cy="0"/>
        </a:xfrm>
      </p:grpSpPr>
      <p:sp>
        <p:nvSpPr>
          <p:cNvPr id="92" name="Google Shape;92;p17"/>
          <p:cNvSpPr txBox="1">
            <a:spLocks noGrp="1"/>
          </p:cNvSpPr>
          <p:nvPr>
            <p:ph type="title"/>
          </p:nvPr>
        </p:nvSpPr>
        <p:spPr>
          <a:xfrm>
            <a:off x="589619" y="311263"/>
            <a:ext cx="7251192" cy="766895"/>
          </a:xfrm>
          <a:prstGeom prst="rect">
            <a:avLst/>
          </a:prstGeom>
          <a:noFill/>
          <a:ln>
            <a:noFill/>
          </a:ln>
        </p:spPr>
        <p:txBody>
          <a:bodyPr spcFirstLastPara="1" wrap="square" lIns="0" tIns="0" rIns="0" bIns="0" anchor="b" anchorCtr="0">
            <a:noAutofit/>
          </a:bodyPr>
          <a:lstStyle>
            <a:lvl1pPr lvl="0" algn="l">
              <a:spcBef>
                <a:spcPts val="0"/>
              </a:spcBef>
              <a:spcAft>
                <a:spcPts val="0"/>
              </a:spcAft>
              <a:buClr>
                <a:srgbClr val="0B6A38"/>
              </a:buClr>
              <a:buSzPts val="1800"/>
              <a:buChar char="●"/>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3" name="Google Shape;93;p17"/>
          <p:cNvSpPr txBox="1">
            <a:spLocks noGrp="1"/>
          </p:cNvSpPr>
          <p:nvPr>
            <p:ph type="body" idx="1"/>
          </p:nvPr>
        </p:nvSpPr>
        <p:spPr>
          <a:xfrm>
            <a:off x="590397" y="1447801"/>
            <a:ext cx="8744125" cy="4648200"/>
          </a:xfrm>
          <a:prstGeom prst="rect">
            <a:avLst/>
          </a:prstGeom>
          <a:solidFill>
            <a:srgbClr val="DCE0E3"/>
          </a:solidFill>
          <a:ln>
            <a:noFill/>
          </a:ln>
        </p:spPr>
        <p:txBody>
          <a:bodyPr spcFirstLastPara="1" wrap="square" lIns="0" tIns="45700" rIns="0" bIns="45700" anchor="ctr" anchorCtr="0">
            <a:noAutofit/>
          </a:bodyPr>
          <a:lstStyle>
            <a:lvl1pPr marL="457200" lvl="0" indent="-228600" algn="l">
              <a:lnSpc>
                <a:spcPct val="110000"/>
              </a:lnSpc>
              <a:spcBef>
                <a:spcPts val="0"/>
              </a:spcBef>
              <a:spcAft>
                <a:spcPts val="0"/>
              </a:spcAft>
              <a:buSzPts val="1400"/>
              <a:buNone/>
              <a:defRPr/>
            </a:lvl1pPr>
            <a:lvl2pPr marL="914400" lvl="1" indent="-228600" algn="l">
              <a:lnSpc>
                <a:spcPct val="110000"/>
              </a:lnSpc>
              <a:spcBef>
                <a:spcPts val="1200"/>
              </a:spcBef>
              <a:spcAft>
                <a:spcPts val="0"/>
              </a:spcAft>
              <a:buSzPts val="1200"/>
              <a:buNone/>
              <a:defRPr/>
            </a:lvl2pPr>
            <a:lvl3pPr marL="1371600" lvl="2" indent="-228600" algn="l">
              <a:lnSpc>
                <a:spcPct val="110000"/>
              </a:lnSpc>
              <a:spcBef>
                <a:spcPts val="1200"/>
              </a:spcBef>
              <a:spcAft>
                <a:spcPts val="0"/>
              </a:spcAft>
              <a:buSzPts val="1200"/>
              <a:buNone/>
              <a:defRPr/>
            </a:lvl3pPr>
            <a:lvl4pPr marL="1828800" lvl="3" indent="-228600" algn="l">
              <a:spcBef>
                <a:spcPts val="1200"/>
              </a:spcBef>
              <a:spcAft>
                <a:spcPts val="0"/>
              </a:spcAft>
              <a:buClr>
                <a:schemeClr val="dk1"/>
              </a:buClr>
              <a:buSzPts val="1050"/>
              <a:buNone/>
              <a:defRPr/>
            </a:lvl4pPr>
            <a:lvl5pPr marL="2286000" lvl="4" indent="-228600" algn="l">
              <a:spcBef>
                <a:spcPts val="210"/>
              </a:spcBef>
              <a:spcAft>
                <a:spcPts val="0"/>
              </a:spcAft>
              <a:buClr>
                <a:schemeClr val="dk1"/>
              </a:buClr>
              <a:buSzPts val="1050"/>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94" name="Google Shape;94;p17"/>
          <p:cNvSpPr txBox="1">
            <a:spLocks noGrp="1"/>
          </p:cNvSpPr>
          <p:nvPr>
            <p:ph type="body" idx="2"/>
          </p:nvPr>
        </p:nvSpPr>
        <p:spPr>
          <a:xfrm>
            <a:off x="9572530" y="1338049"/>
            <a:ext cx="1987032" cy="439293"/>
          </a:xfrm>
          <a:prstGeom prst="rect">
            <a:avLst/>
          </a:prstGeom>
          <a:noFill/>
          <a:ln>
            <a:noFill/>
          </a:ln>
        </p:spPr>
        <p:txBody>
          <a:bodyPr spcFirstLastPara="1" wrap="square" lIns="0" tIns="45700" rIns="0" bIns="45700" anchor="t" anchorCtr="0">
            <a:noAutofit/>
          </a:bodyPr>
          <a:lstStyle>
            <a:lvl1pPr marL="457200" lvl="0" indent="-228600" algn="l">
              <a:lnSpc>
                <a:spcPct val="110000"/>
              </a:lnSpc>
              <a:spcBef>
                <a:spcPts val="0"/>
              </a:spcBef>
              <a:spcAft>
                <a:spcPts val="0"/>
              </a:spcAft>
              <a:buSzPts val="1800"/>
              <a:buNone/>
              <a:defRPr sz="1800"/>
            </a:lvl1pPr>
            <a:lvl2pPr marL="914400" lvl="1" indent="-228600" algn="l">
              <a:lnSpc>
                <a:spcPct val="110000"/>
              </a:lnSpc>
              <a:spcBef>
                <a:spcPts val="1200"/>
              </a:spcBef>
              <a:spcAft>
                <a:spcPts val="0"/>
              </a:spcAft>
              <a:buSzPts val="1200"/>
              <a:buNone/>
              <a:defRPr/>
            </a:lvl2pPr>
            <a:lvl3pPr marL="1371600" lvl="2" indent="-228600" algn="l">
              <a:lnSpc>
                <a:spcPct val="110000"/>
              </a:lnSpc>
              <a:spcBef>
                <a:spcPts val="1200"/>
              </a:spcBef>
              <a:spcAft>
                <a:spcPts val="0"/>
              </a:spcAft>
              <a:buSzPts val="1200"/>
              <a:buNone/>
              <a:defRPr/>
            </a:lvl3pPr>
            <a:lvl4pPr marL="1828800" lvl="3" indent="-228600" algn="l">
              <a:spcBef>
                <a:spcPts val="1200"/>
              </a:spcBef>
              <a:spcAft>
                <a:spcPts val="0"/>
              </a:spcAft>
              <a:buClr>
                <a:schemeClr val="dk1"/>
              </a:buClr>
              <a:buSzPts val="1050"/>
              <a:buNone/>
              <a:defRPr/>
            </a:lvl4pPr>
            <a:lvl5pPr marL="2286000" lvl="4" indent="-228600" algn="l">
              <a:spcBef>
                <a:spcPts val="210"/>
              </a:spcBef>
              <a:spcAft>
                <a:spcPts val="0"/>
              </a:spcAft>
              <a:buClr>
                <a:schemeClr val="dk1"/>
              </a:buClr>
              <a:buSzPts val="1050"/>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95" name="Google Shape;95;p17"/>
          <p:cNvSpPr txBox="1">
            <a:spLocks noGrp="1"/>
          </p:cNvSpPr>
          <p:nvPr>
            <p:ph type="body" idx="3"/>
          </p:nvPr>
        </p:nvSpPr>
        <p:spPr>
          <a:xfrm>
            <a:off x="9572530" y="1792889"/>
            <a:ext cx="1987032" cy="4303111"/>
          </a:xfrm>
          <a:prstGeom prst="rect">
            <a:avLst/>
          </a:prstGeom>
          <a:noFill/>
          <a:ln>
            <a:noFill/>
          </a:ln>
        </p:spPr>
        <p:txBody>
          <a:bodyPr spcFirstLastPara="1" wrap="square" lIns="0" tIns="45700" rIns="0" bIns="45700" anchor="t" anchorCtr="0">
            <a:noAutofit/>
          </a:bodyPr>
          <a:lstStyle>
            <a:lvl1pPr marL="457200" lvl="0" indent="-304800" algn="l">
              <a:lnSpc>
                <a:spcPct val="100000"/>
              </a:lnSpc>
              <a:spcBef>
                <a:spcPts val="0"/>
              </a:spcBef>
              <a:spcAft>
                <a:spcPts val="0"/>
              </a:spcAft>
              <a:buSzPts val="1200"/>
              <a:buChar char="●"/>
              <a:defRPr sz="1200"/>
            </a:lvl1pPr>
            <a:lvl2pPr marL="914400" lvl="1" indent="-298450" algn="l">
              <a:lnSpc>
                <a:spcPct val="100000"/>
              </a:lnSpc>
              <a:spcBef>
                <a:spcPts val="1200"/>
              </a:spcBef>
              <a:spcAft>
                <a:spcPts val="0"/>
              </a:spcAft>
              <a:buSzPts val="1100"/>
              <a:buChar char="○"/>
              <a:defRPr sz="1100"/>
            </a:lvl2pPr>
            <a:lvl3pPr marL="1371600" lvl="2" indent="-298450" algn="l">
              <a:lnSpc>
                <a:spcPct val="100000"/>
              </a:lnSpc>
              <a:spcBef>
                <a:spcPts val="1200"/>
              </a:spcBef>
              <a:spcAft>
                <a:spcPts val="0"/>
              </a:spcAft>
              <a:buSzPts val="1100"/>
              <a:buChar char="■"/>
              <a:defRPr sz="1100"/>
            </a:lvl3pPr>
            <a:lvl4pPr marL="1828800" lvl="3" indent="-295275" algn="l">
              <a:lnSpc>
                <a:spcPct val="100000"/>
              </a:lnSpc>
              <a:spcBef>
                <a:spcPts val="1200"/>
              </a:spcBef>
              <a:spcAft>
                <a:spcPts val="0"/>
              </a:spcAft>
              <a:buClr>
                <a:schemeClr val="dk1"/>
              </a:buClr>
              <a:buSzPts val="1050"/>
              <a:buChar char="●"/>
              <a:defRPr sz="1050"/>
            </a:lvl4pPr>
            <a:lvl5pPr marL="2286000" lvl="4" indent="-295275" algn="l">
              <a:lnSpc>
                <a:spcPct val="100000"/>
              </a:lnSpc>
              <a:spcBef>
                <a:spcPts val="210"/>
              </a:spcBef>
              <a:spcAft>
                <a:spcPts val="0"/>
              </a:spcAft>
              <a:buClr>
                <a:schemeClr val="dk1"/>
              </a:buClr>
              <a:buSzPts val="1050"/>
              <a:buChar char="○"/>
              <a:defRPr sz="105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Right 4-column image">
  <p:cSld name="Right 4-column image">
    <p:spTree>
      <p:nvGrpSpPr>
        <p:cNvPr id="1" name="Shape 96"/>
        <p:cNvGrpSpPr/>
        <p:nvPr/>
      </p:nvGrpSpPr>
      <p:grpSpPr>
        <a:xfrm>
          <a:off x="0" y="0"/>
          <a:ext cx="0" cy="0"/>
          <a:chOff x="0" y="0"/>
          <a:chExt cx="0" cy="0"/>
        </a:xfrm>
      </p:grpSpPr>
      <p:sp>
        <p:nvSpPr>
          <p:cNvPr id="97" name="Google Shape;97;p18"/>
          <p:cNvSpPr txBox="1">
            <a:spLocks noGrp="1"/>
          </p:cNvSpPr>
          <p:nvPr>
            <p:ph type="title"/>
          </p:nvPr>
        </p:nvSpPr>
        <p:spPr>
          <a:xfrm>
            <a:off x="589624" y="305185"/>
            <a:ext cx="7251192" cy="766895"/>
          </a:xfrm>
          <a:prstGeom prst="rect">
            <a:avLst/>
          </a:prstGeom>
          <a:noFill/>
          <a:ln>
            <a:noFill/>
          </a:ln>
        </p:spPr>
        <p:txBody>
          <a:bodyPr spcFirstLastPara="1" wrap="square" lIns="0" tIns="0" rIns="0" bIns="0" anchor="b" anchorCtr="0">
            <a:noAutofit/>
          </a:bodyPr>
          <a:lstStyle>
            <a:lvl1pPr lvl="0" algn="l">
              <a:spcBef>
                <a:spcPts val="0"/>
              </a:spcBef>
              <a:spcAft>
                <a:spcPts val="0"/>
              </a:spcAft>
              <a:buClr>
                <a:srgbClr val="0B6A38"/>
              </a:buClr>
              <a:buSzPts val="1800"/>
              <a:buChar char="●"/>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8" name="Google Shape;98;p18"/>
          <p:cNvSpPr txBox="1">
            <a:spLocks noGrp="1"/>
          </p:cNvSpPr>
          <p:nvPr>
            <p:ph type="body" idx="1"/>
          </p:nvPr>
        </p:nvSpPr>
        <p:spPr>
          <a:xfrm>
            <a:off x="2836937" y="1447801"/>
            <a:ext cx="8720189" cy="4648200"/>
          </a:xfrm>
          <a:prstGeom prst="rect">
            <a:avLst/>
          </a:prstGeom>
          <a:solidFill>
            <a:srgbClr val="DCE0E3"/>
          </a:solidFill>
          <a:ln>
            <a:noFill/>
          </a:ln>
        </p:spPr>
        <p:txBody>
          <a:bodyPr spcFirstLastPara="1" wrap="square" lIns="0" tIns="45700" rIns="0" bIns="45700" anchor="ctr" anchorCtr="0">
            <a:noAutofit/>
          </a:bodyPr>
          <a:lstStyle>
            <a:lvl1pPr marL="457200" lvl="0" indent="-228600" algn="l">
              <a:lnSpc>
                <a:spcPct val="110000"/>
              </a:lnSpc>
              <a:spcBef>
                <a:spcPts val="0"/>
              </a:spcBef>
              <a:spcAft>
                <a:spcPts val="0"/>
              </a:spcAft>
              <a:buSzPts val="1400"/>
              <a:buNone/>
              <a:defRPr/>
            </a:lvl1pPr>
            <a:lvl2pPr marL="914400" lvl="1" indent="-228600" algn="l">
              <a:lnSpc>
                <a:spcPct val="110000"/>
              </a:lnSpc>
              <a:spcBef>
                <a:spcPts val="1200"/>
              </a:spcBef>
              <a:spcAft>
                <a:spcPts val="0"/>
              </a:spcAft>
              <a:buSzPts val="1200"/>
              <a:buNone/>
              <a:defRPr/>
            </a:lvl2pPr>
            <a:lvl3pPr marL="1371600" lvl="2" indent="-228600" algn="l">
              <a:lnSpc>
                <a:spcPct val="110000"/>
              </a:lnSpc>
              <a:spcBef>
                <a:spcPts val="1200"/>
              </a:spcBef>
              <a:spcAft>
                <a:spcPts val="0"/>
              </a:spcAft>
              <a:buSzPts val="1200"/>
              <a:buNone/>
              <a:defRPr/>
            </a:lvl3pPr>
            <a:lvl4pPr marL="1828800" lvl="3" indent="-228600" algn="l">
              <a:spcBef>
                <a:spcPts val="1200"/>
              </a:spcBef>
              <a:spcAft>
                <a:spcPts val="0"/>
              </a:spcAft>
              <a:buClr>
                <a:schemeClr val="dk1"/>
              </a:buClr>
              <a:buSzPts val="1050"/>
              <a:buNone/>
              <a:defRPr/>
            </a:lvl4pPr>
            <a:lvl5pPr marL="2286000" lvl="4" indent="-228600" algn="l">
              <a:spcBef>
                <a:spcPts val="210"/>
              </a:spcBef>
              <a:spcAft>
                <a:spcPts val="0"/>
              </a:spcAft>
              <a:buClr>
                <a:schemeClr val="dk1"/>
              </a:buClr>
              <a:buSzPts val="1050"/>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99" name="Google Shape;99;p18"/>
          <p:cNvSpPr txBox="1">
            <a:spLocks noGrp="1"/>
          </p:cNvSpPr>
          <p:nvPr>
            <p:ph type="body" idx="2"/>
          </p:nvPr>
        </p:nvSpPr>
        <p:spPr>
          <a:xfrm>
            <a:off x="590398" y="1336793"/>
            <a:ext cx="1992604" cy="439293"/>
          </a:xfrm>
          <a:prstGeom prst="rect">
            <a:avLst/>
          </a:prstGeom>
          <a:noFill/>
          <a:ln>
            <a:noFill/>
          </a:ln>
        </p:spPr>
        <p:txBody>
          <a:bodyPr spcFirstLastPara="1" wrap="square" lIns="0" tIns="45700" rIns="0" bIns="45700" anchor="t" anchorCtr="0">
            <a:noAutofit/>
          </a:bodyPr>
          <a:lstStyle>
            <a:lvl1pPr marL="457200" lvl="0" indent="-228600" algn="l">
              <a:lnSpc>
                <a:spcPct val="110000"/>
              </a:lnSpc>
              <a:spcBef>
                <a:spcPts val="0"/>
              </a:spcBef>
              <a:spcAft>
                <a:spcPts val="0"/>
              </a:spcAft>
              <a:buSzPts val="1800"/>
              <a:buNone/>
              <a:defRPr sz="1800"/>
            </a:lvl1pPr>
            <a:lvl2pPr marL="914400" lvl="1" indent="-228600" algn="l">
              <a:lnSpc>
                <a:spcPct val="110000"/>
              </a:lnSpc>
              <a:spcBef>
                <a:spcPts val="1200"/>
              </a:spcBef>
              <a:spcAft>
                <a:spcPts val="0"/>
              </a:spcAft>
              <a:buSzPts val="1200"/>
              <a:buNone/>
              <a:defRPr/>
            </a:lvl2pPr>
            <a:lvl3pPr marL="1371600" lvl="2" indent="-228600" algn="l">
              <a:lnSpc>
                <a:spcPct val="110000"/>
              </a:lnSpc>
              <a:spcBef>
                <a:spcPts val="1200"/>
              </a:spcBef>
              <a:spcAft>
                <a:spcPts val="0"/>
              </a:spcAft>
              <a:buSzPts val="1200"/>
              <a:buNone/>
              <a:defRPr/>
            </a:lvl3pPr>
            <a:lvl4pPr marL="1828800" lvl="3" indent="-228600" algn="l">
              <a:spcBef>
                <a:spcPts val="1200"/>
              </a:spcBef>
              <a:spcAft>
                <a:spcPts val="0"/>
              </a:spcAft>
              <a:buClr>
                <a:schemeClr val="dk1"/>
              </a:buClr>
              <a:buSzPts val="1050"/>
              <a:buNone/>
              <a:defRPr/>
            </a:lvl4pPr>
            <a:lvl5pPr marL="2286000" lvl="4" indent="-228600" algn="l">
              <a:spcBef>
                <a:spcPts val="210"/>
              </a:spcBef>
              <a:spcAft>
                <a:spcPts val="0"/>
              </a:spcAft>
              <a:buClr>
                <a:schemeClr val="dk1"/>
              </a:buClr>
              <a:buSzPts val="1050"/>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00" name="Google Shape;100;p18"/>
          <p:cNvSpPr txBox="1">
            <a:spLocks noGrp="1"/>
          </p:cNvSpPr>
          <p:nvPr>
            <p:ph type="body" idx="3"/>
          </p:nvPr>
        </p:nvSpPr>
        <p:spPr>
          <a:xfrm>
            <a:off x="590398" y="1791633"/>
            <a:ext cx="1992604" cy="4304367"/>
          </a:xfrm>
          <a:prstGeom prst="rect">
            <a:avLst/>
          </a:prstGeom>
          <a:noFill/>
          <a:ln>
            <a:noFill/>
          </a:ln>
        </p:spPr>
        <p:txBody>
          <a:bodyPr spcFirstLastPara="1" wrap="square" lIns="0" tIns="45700" rIns="0" bIns="45700" anchor="t" anchorCtr="0">
            <a:noAutofit/>
          </a:bodyPr>
          <a:lstStyle>
            <a:lvl1pPr marL="457200" lvl="0" indent="-304800" algn="l">
              <a:lnSpc>
                <a:spcPct val="100000"/>
              </a:lnSpc>
              <a:spcBef>
                <a:spcPts val="0"/>
              </a:spcBef>
              <a:spcAft>
                <a:spcPts val="0"/>
              </a:spcAft>
              <a:buSzPts val="1200"/>
              <a:buChar char="●"/>
              <a:defRPr sz="1200"/>
            </a:lvl1pPr>
            <a:lvl2pPr marL="914400" lvl="1" indent="-298450" algn="l">
              <a:lnSpc>
                <a:spcPct val="100000"/>
              </a:lnSpc>
              <a:spcBef>
                <a:spcPts val="1200"/>
              </a:spcBef>
              <a:spcAft>
                <a:spcPts val="0"/>
              </a:spcAft>
              <a:buSzPts val="1100"/>
              <a:buChar char="○"/>
              <a:defRPr sz="1100"/>
            </a:lvl2pPr>
            <a:lvl3pPr marL="1371600" lvl="2" indent="-298450" algn="l">
              <a:lnSpc>
                <a:spcPct val="100000"/>
              </a:lnSpc>
              <a:spcBef>
                <a:spcPts val="1200"/>
              </a:spcBef>
              <a:spcAft>
                <a:spcPts val="0"/>
              </a:spcAft>
              <a:buSzPts val="1100"/>
              <a:buChar char="■"/>
              <a:defRPr sz="1100"/>
            </a:lvl3pPr>
            <a:lvl4pPr marL="1828800" lvl="3" indent="-295275" algn="l">
              <a:lnSpc>
                <a:spcPct val="100000"/>
              </a:lnSpc>
              <a:spcBef>
                <a:spcPts val="1200"/>
              </a:spcBef>
              <a:spcAft>
                <a:spcPts val="0"/>
              </a:spcAft>
              <a:buClr>
                <a:schemeClr val="dk1"/>
              </a:buClr>
              <a:buSzPts val="1050"/>
              <a:buChar char="●"/>
              <a:defRPr sz="1050"/>
            </a:lvl4pPr>
            <a:lvl5pPr marL="2286000" lvl="4" indent="-295275" algn="l">
              <a:lnSpc>
                <a:spcPct val="100000"/>
              </a:lnSpc>
              <a:spcBef>
                <a:spcPts val="210"/>
              </a:spcBef>
              <a:spcAft>
                <a:spcPts val="0"/>
              </a:spcAft>
              <a:buClr>
                <a:schemeClr val="dk1"/>
              </a:buClr>
              <a:buSzPts val="1050"/>
              <a:buChar char="○"/>
              <a:defRPr sz="105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Left 1-column image">
  <p:cSld name="Left 1-column image">
    <p:spTree>
      <p:nvGrpSpPr>
        <p:cNvPr id="1" name="Shape 101"/>
        <p:cNvGrpSpPr/>
        <p:nvPr/>
      </p:nvGrpSpPr>
      <p:grpSpPr>
        <a:xfrm>
          <a:off x="0" y="0"/>
          <a:ext cx="0" cy="0"/>
          <a:chOff x="0" y="0"/>
          <a:chExt cx="0" cy="0"/>
        </a:xfrm>
      </p:grpSpPr>
      <p:sp>
        <p:nvSpPr>
          <p:cNvPr id="102" name="Google Shape;102;p19"/>
          <p:cNvSpPr txBox="1">
            <a:spLocks noGrp="1"/>
          </p:cNvSpPr>
          <p:nvPr>
            <p:ph type="title"/>
          </p:nvPr>
        </p:nvSpPr>
        <p:spPr>
          <a:xfrm>
            <a:off x="589624" y="302209"/>
            <a:ext cx="7251192" cy="766895"/>
          </a:xfrm>
          <a:prstGeom prst="rect">
            <a:avLst/>
          </a:prstGeom>
          <a:noFill/>
          <a:ln>
            <a:noFill/>
          </a:ln>
        </p:spPr>
        <p:txBody>
          <a:bodyPr spcFirstLastPara="1" wrap="square" lIns="0" tIns="0" rIns="0" bIns="0" anchor="b" anchorCtr="0">
            <a:noAutofit/>
          </a:bodyPr>
          <a:lstStyle>
            <a:lvl1pPr lvl="0" algn="l">
              <a:spcBef>
                <a:spcPts val="0"/>
              </a:spcBef>
              <a:spcAft>
                <a:spcPts val="0"/>
              </a:spcAft>
              <a:buClr>
                <a:srgbClr val="0B6A38"/>
              </a:buClr>
              <a:buSzPts val="1800"/>
              <a:buChar char="●"/>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3" name="Google Shape;103;p19"/>
          <p:cNvSpPr txBox="1">
            <a:spLocks noGrp="1"/>
          </p:cNvSpPr>
          <p:nvPr>
            <p:ph type="body" idx="1"/>
          </p:nvPr>
        </p:nvSpPr>
        <p:spPr>
          <a:xfrm>
            <a:off x="589621" y="1447801"/>
            <a:ext cx="1984592" cy="4648200"/>
          </a:xfrm>
          <a:prstGeom prst="rect">
            <a:avLst/>
          </a:prstGeom>
          <a:solidFill>
            <a:srgbClr val="DCE0E3"/>
          </a:solidFill>
          <a:ln>
            <a:noFill/>
          </a:ln>
        </p:spPr>
        <p:txBody>
          <a:bodyPr spcFirstLastPara="1" wrap="square" lIns="0" tIns="45700" rIns="0" bIns="45700" anchor="ctr" anchorCtr="0">
            <a:noAutofit/>
          </a:bodyPr>
          <a:lstStyle>
            <a:lvl1pPr marL="457200" lvl="0" indent="-228600" algn="l">
              <a:lnSpc>
                <a:spcPct val="110000"/>
              </a:lnSpc>
              <a:spcBef>
                <a:spcPts val="0"/>
              </a:spcBef>
              <a:spcAft>
                <a:spcPts val="0"/>
              </a:spcAft>
              <a:buSzPts val="1400"/>
              <a:buNone/>
              <a:defRPr/>
            </a:lvl1pPr>
            <a:lvl2pPr marL="914400" lvl="1" indent="-228600" algn="l">
              <a:lnSpc>
                <a:spcPct val="110000"/>
              </a:lnSpc>
              <a:spcBef>
                <a:spcPts val="1200"/>
              </a:spcBef>
              <a:spcAft>
                <a:spcPts val="0"/>
              </a:spcAft>
              <a:buSzPts val="1200"/>
              <a:buNone/>
              <a:defRPr/>
            </a:lvl2pPr>
            <a:lvl3pPr marL="1371600" lvl="2" indent="-228600" algn="l">
              <a:lnSpc>
                <a:spcPct val="110000"/>
              </a:lnSpc>
              <a:spcBef>
                <a:spcPts val="1200"/>
              </a:spcBef>
              <a:spcAft>
                <a:spcPts val="0"/>
              </a:spcAft>
              <a:buSzPts val="1200"/>
              <a:buNone/>
              <a:defRPr/>
            </a:lvl3pPr>
            <a:lvl4pPr marL="1828800" lvl="3" indent="-228600" algn="l">
              <a:spcBef>
                <a:spcPts val="1200"/>
              </a:spcBef>
              <a:spcAft>
                <a:spcPts val="0"/>
              </a:spcAft>
              <a:buClr>
                <a:schemeClr val="dk1"/>
              </a:buClr>
              <a:buSzPts val="1050"/>
              <a:buNone/>
              <a:defRPr/>
            </a:lvl4pPr>
            <a:lvl5pPr marL="2286000" lvl="4" indent="-228600" algn="l">
              <a:spcBef>
                <a:spcPts val="210"/>
              </a:spcBef>
              <a:spcAft>
                <a:spcPts val="0"/>
              </a:spcAft>
              <a:buClr>
                <a:schemeClr val="dk1"/>
              </a:buClr>
              <a:buSzPts val="1050"/>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04" name="Google Shape;104;p19"/>
          <p:cNvSpPr txBox="1">
            <a:spLocks noGrp="1"/>
          </p:cNvSpPr>
          <p:nvPr>
            <p:ph type="body" idx="2"/>
          </p:nvPr>
        </p:nvSpPr>
        <p:spPr>
          <a:xfrm>
            <a:off x="2812998" y="1332849"/>
            <a:ext cx="8744125" cy="439293"/>
          </a:xfrm>
          <a:prstGeom prst="rect">
            <a:avLst/>
          </a:prstGeom>
          <a:noFill/>
          <a:ln>
            <a:noFill/>
          </a:ln>
        </p:spPr>
        <p:txBody>
          <a:bodyPr spcFirstLastPara="1" wrap="square" lIns="0" tIns="45700" rIns="0" bIns="45700" anchor="t" anchorCtr="0">
            <a:noAutofit/>
          </a:bodyPr>
          <a:lstStyle>
            <a:lvl1pPr marL="457200" lvl="0" indent="-228600" algn="l">
              <a:lnSpc>
                <a:spcPct val="110000"/>
              </a:lnSpc>
              <a:spcBef>
                <a:spcPts val="0"/>
              </a:spcBef>
              <a:spcAft>
                <a:spcPts val="0"/>
              </a:spcAft>
              <a:buSzPts val="1800"/>
              <a:buNone/>
              <a:defRPr sz="1800"/>
            </a:lvl1pPr>
            <a:lvl2pPr marL="914400" lvl="1" indent="-228600" algn="l">
              <a:lnSpc>
                <a:spcPct val="110000"/>
              </a:lnSpc>
              <a:spcBef>
                <a:spcPts val="1200"/>
              </a:spcBef>
              <a:spcAft>
                <a:spcPts val="0"/>
              </a:spcAft>
              <a:buSzPts val="1200"/>
              <a:buNone/>
              <a:defRPr/>
            </a:lvl2pPr>
            <a:lvl3pPr marL="1371600" lvl="2" indent="-228600" algn="l">
              <a:lnSpc>
                <a:spcPct val="110000"/>
              </a:lnSpc>
              <a:spcBef>
                <a:spcPts val="1200"/>
              </a:spcBef>
              <a:spcAft>
                <a:spcPts val="0"/>
              </a:spcAft>
              <a:buSzPts val="1200"/>
              <a:buNone/>
              <a:defRPr/>
            </a:lvl3pPr>
            <a:lvl4pPr marL="1828800" lvl="3" indent="-228600" algn="l">
              <a:spcBef>
                <a:spcPts val="1200"/>
              </a:spcBef>
              <a:spcAft>
                <a:spcPts val="0"/>
              </a:spcAft>
              <a:buClr>
                <a:schemeClr val="dk1"/>
              </a:buClr>
              <a:buSzPts val="1050"/>
              <a:buNone/>
              <a:defRPr/>
            </a:lvl4pPr>
            <a:lvl5pPr marL="2286000" lvl="4" indent="-228600" algn="l">
              <a:spcBef>
                <a:spcPts val="210"/>
              </a:spcBef>
              <a:spcAft>
                <a:spcPts val="0"/>
              </a:spcAft>
              <a:buClr>
                <a:schemeClr val="dk1"/>
              </a:buClr>
              <a:buSzPts val="1050"/>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05" name="Google Shape;105;p19"/>
          <p:cNvSpPr txBox="1">
            <a:spLocks noGrp="1"/>
          </p:cNvSpPr>
          <p:nvPr>
            <p:ph type="body" idx="3"/>
          </p:nvPr>
        </p:nvSpPr>
        <p:spPr>
          <a:xfrm>
            <a:off x="2812998" y="1787689"/>
            <a:ext cx="8744125" cy="4308311"/>
          </a:xfrm>
          <a:prstGeom prst="rect">
            <a:avLst/>
          </a:prstGeom>
          <a:noFill/>
          <a:ln>
            <a:noFill/>
          </a:ln>
        </p:spPr>
        <p:txBody>
          <a:bodyPr spcFirstLastPara="1" wrap="square" lIns="0" tIns="45700" rIns="0" bIns="45700" anchor="t" anchorCtr="0">
            <a:noAutofit/>
          </a:bodyPr>
          <a:lstStyle>
            <a:lvl1pPr marL="457200" lvl="0" indent="-317500" algn="l">
              <a:lnSpc>
                <a:spcPct val="100000"/>
              </a:lnSpc>
              <a:spcBef>
                <a:spcPts val="0"/>
              </a:spcBef>
              <a:spcAft>
                <a:spcPts val="0"/>
              </a:spcAft>
              <a:buSzPts val="1400"/>
              <a:buChar char="●"/>
              <a:defRPr sz="1400"/>
            </a:lvl1pPr>
            <a:lvl2pPr marL="914400" lvl="1" indent="-304800" algn="l">
              <a:lnSpc>
                <a:spcPct val="100000"/>
              </a:lnSpc>
              <a:spcBef>
                <a:spcPts val="1200"/>
              </a:spcBef>
              <a:spcAft>
                <a:spcPts val="0"/>
              </a:spcAft>
              <a:buSzPts val="1200"/>
              <a:buChar char="○"/>
              <a:defRPr sz="1200"/>
            </a:lvl2pPr>
            <a:lvl3pPr marL="1371600" lvl="2" indent="-304800" algn="l">
              <a:lnSpc>
                <a:spcPct val="100000"/>
              </a:lnSpc>
              <a:spcBef>
                <a:spcPts val="1200"/>
              </a:spcBef>
              <a:spcAft>
                <a:spcPts val="0"/>
              </a:spcAft>
              <a:buSzPts val="1200"/>
              <a:buChar char="■"/>
              <a:defRPr sz="1200"/>
            </a:lvl3pPr>
            <a:lvl4pPr marL="1828800" lvl="3" indent="-295275" algn="l">
              <a:lnSpc>
                <a:spcPct val="100000"/>
              </a:lnSpc>
              <a:spcBef>
                <a:spcPts val="1200"/>
              </a:spcBef>
              <a:spcAft>
                <a:spcPts val="0"/>
              </a:spcAft>
              <a:buClr>
                <a:schemeClr val="dk1"/>
              </a:buClr>
              <a:buSzPts val="1050"/>
              <a:buChar char="●"/>
              <a:defRPr sz="1050"/>
            </a:lvl4pPr>
            <a:lvl5pPr marL="2286000" lvl="4" indent="-295275" algn="l">
              <a:lnSpc>
                <a:spcPct val="100000"/>
              </a:lnSpc>
              <a:spcBef>
                <a:spcPts val="210"/>
              </a:spcBef>
              <a:spcAft>
                <a:spcPts val="0"/>
              </a:spcAft>
              <a:buClr>
                <a:schemeClr val="dk1"/>
              </a:buClr>
              <a:buSzPts val="1050"/>
              <a:buChar char="○"/>
              <a:defRPr sz="105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Right 1-column image">
  <p:cSld name="Right 1-column image">
    <p:spTree>
      <p:nvGrpSpPr>
        <p:cNvPr id="1" name="Shape 106"/>
        <p:cNvGrpSpPr/>
        <p:nvPr/>
      </p:nvGrpSpPr>
      <p:grpSpPr>
        <a:xfrm>
          <a:off x="0" y="0"/>
          <a:ext cx="0" cy="0"/>
          <a:chOff x="0" y="0"/>
          <a:chExt cx="0" cy="0"/>
        </a:xfrm>
      </p:grpSpPr>
      <p:sp>
        <p:nvSpPr>
          <p:cNvPr id="107" name="Google Shape;107;p20"/>
          <p:cNvSpPr txBox="1">
            <a:spLocks noGrp="1"/>
          </p:cNvSpPr>
          <p:nvPr>
            <p:ph type="title"/>
          </p:nvPr>
        </p:nvSpPr>
        <p:spPr>
          <a:xfrm>
            <a:off x="589624" y="302203"/>
            <a:ext cx="7251192" cy="766895"/>
          </a:xfrm>
          <a:prstGeom prst="rect">
            <a:avLst/>
          </a:prstGeom>
          <a:noFill/>
          <a:ln>
            <a:noFill/>
          </a:ln>
        </p:spPr>
        <p:txBody>
          <a:bodyPr spcFirstLastPara="1" wrap="square" lIns="0" tIns="0" rIns="0" bIns="0" anchor="b" anchorCtr="0">
            <a:noAutofit/>
          </a:bodyPr>
          <a:lstStyle>
            <a:lvl1pPr lvl="0" algn="l">
              <a:spcBef>
                <a:spcPts val="0"/>
              </a:spcBef>
              <a:spcAft>
                <a:spcPts val="0"/>
              </a:spcAft>
              <a:buClr>
                <a:srgbClr val="0B6A38"/>
              </a:buClr>
              <a:buSzPts val="1800"/>
              <a:buChar char="●"/>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8" name="Google Shape;108;p20"/>
          <p:cNvSpPr txBox="1">
            <a:spLocks noGrp="1"/>
          </p:cNvSpPr>
          <p:nvPr>
            <p:ph type="body" idx="1"/>
          </p:nvPr>
        </p:nvSpPr>
        <p:spPr>
          <a:xfrm>
            <a:off x="9572531" y="1447800"/>
            <a:ext cx="1984592" cy="4648201"/>
          </a:xfrm>
          <a:prstGeom prst="rect">
            <a:avLst/>
          </a:prstGeom>
          <a:solidFill>
            <a:srgbClr val="DCE0E3"/>
          </a:solidFill>
          <a:ln>
            <a:noFill/>
          </a:ln>
        </p:spPr>
        <p:txBody>
          <a:bodyPr spcFirstLastPara="1" wrap="square" lIns="0" tIns="45700" rIns="0" bIns="45700" anchor="ctr" anchorCtr="0">
            <a:noAutofit/>
          </a:bodyPr>
          <a:lstStyle>
            <a:lvl1pPr marL="457200" lvl="0" indent="-228600" algn="l">
              <a:lnSpc>
                <a:spcPct val="110000"/>
              </a:lnSpc>
              <a:spcBef>
                <a:spcPts val="0"/>
              </a:spcBef>
              <a:spcAft>
                <a:spcPts val="0"/>
              </a:spcAft>
              <a:buSzPts val="1400"/>
              <a:buNone/>
              <a:defRPr/>
            </a:lvl1pPr>
            <a:lvl2pPr marL="914400" lvl="1" indent="-228600" algn="l">
              <a:lnSpc>
                <a:spcPct val="110000"/>
              </a:lnSpc>
              <a:spcBef>
                <a:spcPts val="1200"/>
              </a:spcBef>
              <a:spcAft>
                <a:spcPts val="0"/>
              </a:spcAft>
              <a:buSzPts val="1200"/>
              <a:buNone/>
              <a:defRPr/>
            </a:lvl2pPr>
            <a:lvl3pPr marL="1371600" lvl="2" indent="-228600" algn="l">
              <a:lnSpc>
                <a:spcPct val="110000"/>
              </a:lnSpc>
              <a:spcBef>
                <a:spcPts val="1200"/>
              </a:spcBef>
              <a:spcAft>
                <a:spcPts val="0"/>
              </a:spcAft>
              <a:buSzPts val="1200"/>
              <a:buNone/>
              <a:defRPr/>
            </a:lvl3pPr>
            <a:lvl4pPr marL="1828800" lvl="3" indent="-228600" algn="l">
              <a:spcBef>
                <a:spcPts val="1200"/>
              </a:spcBef>
              <a:spcAft>
                <a:spcPts val="0"/>
              </a:spcAft>
              <a:buClr>
                <a:schemeClr val="dk1"/>
              </a:buClr>
              <a:buSzPts val="1050"/>
              <a:buNone/>
              <a:defRPr/>
            </a:lvl4pPr>
            <a:lvl5pPr marL="2286000" lvl="4" indent="-228600" algn="l">
              <a:spcBef>
                <a:spcPts val="210"/>
              </a:spcBef>
              <a:spcAft>
                <a:spcPts val="0"/>
              </a:spcAft>
              <a:buClr>
                <a:schemeClr val="dk1"/>
              </a:buClr>
              <a:buSzPts val="1050"/>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09" name="Google Shape;109;p20"/>
          <p:cNvSpPr txBox="1">
            <a:spLocks noGrp="1"/>
          </p:cNvSpPr>
          <p:nvPr>
            <p:ph type="body" idx="2"/>
          </p:nvPr>
        </p:nvSpPr>
        <p:spPr>
          <a:xfrm>
            <a:off x="590397" y="1338048"/>
            <a:ext cx="8744125" cy="439293"/>
          </a:xfrm>
          <a:prstGeom prst="rect">
            <a:avLst/>
          </a:prstGeom>
          <a:noFill/>
          <a:ln>
            <a:noFill/>
          </a:ln>
        </p:spPr>
        <p:txBody>
          <a:bodyPr spcFirstLastPara="1" wrap="square" lIns="0" tIns="45700" rIns="0" bIns="45700" anchor="t" anchorCtr="0">
            <a:noAutofit/>
          </a:bodyPr>
          <a:lstStyle>
            <a:lvl1pPr marL="457200" lvl="0" indent="-228600" algn="l">
              <a:lnSpc>
                <a:spcPct val="110000"/>
              </a:lnSpc>
              <a:spcBef>
                <a:spcPts val="0"/>
              </a:spcBef>
              <a:spcAft>
                <a:spcPts val="0"/>
              </a:spcAft>
              <a:buSzPts val="1800"/>
              <a:buNone/>
              <a:defRPr sz="1800"/>
            </a:lvl1pPr>
            <a:lvl2pPr marL="914400" lvl="1" indent="-228600" algn="l">
              <a:lnSpc>
                <a:spcPct val="110000"/>
              </a:lnSpc>
              <a:spcBef>
                <a:spcPts val="1200"/>
              </a:spcBef>
              <a:spcAft>
                <a:spcPts val="0"/>
              </a:spcAft>
              <a:buSzPts val="1200"/>
              <a:buNone/>
              <a:defRPr/>
            </a:lvl2pPr>
            <a:lvl3pPr marL="1371600" lvl="2" indent="-228600" algn="l">
              <a:lnSpc>
                <a:spcPct val="110000"/>
              </a:lnSpc>
              <a:spcBef>
                <a:spcPts val="1200"/>
              </a:spcBef>
              <a:spcAft>
                <a:spcPts val="0"/>
              </a:spcAft>
              <a:buSzPts val="1200"/>
              <a:buNone/>
              <a:defRPr/>
            </a:lvl3pPr>
            <a:lvl4pPr marL="1828800" lvl="3" indent="-228600" algn="l">
              <a:spcBef>
                <a:spcPts val="1200"/>
              </a:spcBef>
              <a:spcAft>
                <a:spcPts val="0"/>
              </a:spcAft>
              <a:buClr>
                <a:schemeClr val="dk1"/>
              </a:buClr>
              <a:buSzPts val="1050"/>
              <a:buNone/>
              <a:defRPr/>
            </a:lvl4pPr>
            <a:lvl5pPr marL="2286000" lvl="4" indent="-228600" algn="l">
              <a:spcBef>
                <a:spcPts val="210"/>
              </a:spcBef>
              <a:spcAft>
                <a:spcPts val="0"/>
              </a:spcAft>
              <a:buClr>
                <a:schemeClr val="dk1"/>
              </a:buClr>
              <a:buSzPts val="1050"/>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10" name="Google Shape;110;p20"/>
          <p:cNvSpPr txBox="1">
            <a:spLocks noGrp="1"/>
          </p:cNvSpPr>
          <p:nvPr>
            <p:ph type="body" idx="3"/>
          </p:nvPr>
        </p:nvSpPr>
        <p:spPr>
          <a:xfrm>
            <a:off x="590397" y="1792889"/>
            <a:ext cx="8744125" cy="4303112"/>
          </a:xfrm>
          <a:prstGeom prst="rect">
            <a:avLst/>
          </a:prstGeom>
          <a:noFill/>
          <a:ln>
            <a:noFill/>
          </a:ln>
        </p:spPr>
        <p:txBody>
          <a:bodyPr spcFirstLastPara="1" wrap="square" lIns="0" tIns="45700" rIns="0" bIns="45700" anchor="t" anchorCtr="0">
            <a:noAutofit/>
          </a:bodyPr>
          <a:lstStyle>
            <a:lvl1pPr marL="457200" lvl="0" indent="-317500" algn="l">
              <a:lnSpc>
                <a:spcPct val="100000"/>
              </a:lnSpc>
              <a:spcBef>
                <a:spcPts val="0"/>
              </a:spcBef>
              <a:spcAft>
                <a:spcPts val="0"/>
              </a:spcAft>
              <a:buSzPts val="1400"/>
              <a:buChar char="●"/>
              <a:defRPr sz="1400"/>
            </a:lvl1pPr>
            <a:lvl2pPr marL="914400" lvl="1" indent="-304800" algn="l">
              <a:lnSpc>
                <a:spcPct val="100000"/>
              </a:lnSpc>
              <a:spcBef>
                <a:spcPts val="1200"/>
              </a:spcBef>
              <a:spcAft>
                <a:spcPts val="0"/>
              </a:spcAft>
              <a:buSzPts val="1200"/>
              <a:buChar char="○"/>
              <a:defRPr sz="1200"/>
            </a:lvl2pPr>
            <a:lvl3pPr marL="1371600" lvl="2" indent="-304800" algn="l">
              <a:lnSpc>
                <a:spcPct val="100000"/>
              </a:lnSpc>
              <a:spcBef>
                <a:spcPts val="1200"/>
              </a:spcBef>
              <a:spcAft>
                <a:spcPts val="0"/>
              </a:spcAft>
              <a:buSzPts val="1200"/>
              <a:buChar char="■"/>
              <a:defRPr sz="1200"/>
            </a:lvl3pPr>
            <a:lvl4pPr marL="1828800" lvl="3" indent="-295275" algn="l">
              <a:lnSpc>
                <a:spcPct val="100000"/>
              </a:lnSpc>
              <a:spcBef>
                <a:spcPts val="1200"/>
              </a:spcBef>
              <a:spcAft>
                <a:spcPts val="0"/>
              </a:spcAft>
              <a:buClr>
                <a:schemeClr val="dk1"/>
              </a:buClr>
              <a:buSzPts val="1050"/>
              <a:buChar char="●"/>
              <a:defRPr sz="1050"/>
            </a:lvl4pPr>
            <a:lvl5pPr marL="2286000" lvl="4" indent="-295275" algn="l">
              <a:lnSpc>
                <a:spcPct val="100000"/>
              </a:lnSpc>
              <a:spcBef>
                <a:spcPts val="210"/>
              </a:spcBef>
              <a:spcAft>
                <a:spcPts val="0"/>
              </a:spcAft>
              <a:buClr>
                <a:schemeClr val="dk1"/>
              </a:buClr>
              <a:buSzPts val="1050"/>
              <a:buChar char="○"/>
              <a:defRPr sz="105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Horizontal image bottom">
  <p:cSld name="Horizontal image bottom">
    <p:spTree>
      <p:nvGrpSpPr>
        <p:cNvPr id="1" name="Shape 111"/>
        <p:cNvGrpSpPr/>
        <p:nvPr/>
      </p:nvGrpSpPr>
      <p:grpSpPr>
        <a:xfrm>
          <a:off x="0" y="0"/>
          <a:ext cx="0" cy="0"/>
          <a:chOff x="0" y="0"/>
          <a:chExt cx="0" cy="0"/>
        </a:xfrm>
      </p:grpSpPr>
      <p:sp>
        <p:nvSpPr>
          <p:cNvPr id="112" name="Google Shape;112;p21"/>
          <p:cNvSpPr txBox="1">
            <a:spLocks noGrp="1"/>
          </p:cNvSpPr>
          <p:nvPr>
            <p:ph type="title"/>
          </p:nvPr>
        </p:nvSpPr>
        <p:spPr>
          <a:xfrm>
            <a:off x="589619" y="302204"/>
            <a:ext cx="7251192" cy="766895"/>
          </a:xfrm>
          <a:prstGeom prst="rect">
            <a:avLst/>
          </a:prstGeom>
          <a:noFill/>
          <a:ln>
            <a:noFill/>
          </a:ln>
        </p:spPr>
        <p:txBody>
          <a:bodyPr spcFirstLastPara="1" wrap="square" lIns="0" tIns="0" rIns="0" bIns="0" anchor="b" anchorCtr="0">
            <a:noAutofit/>
          </a:bodyPr>
          <a:lstStyle>
            <a:lvl1pPr lvl="0" algn="l">
              <a:spcBef>
                <a:spcPts val="0"/>
              </a:spcBef>
              <a:spcAft>
                <a:spcPts val="0"/>
              </a:spcAft>
              <a:buClr>
                <a:srgbClr val="0B6A38"/>
              </a:buClr>
              <a:buSzPts val="1800"/>
              <a:buChar char="●"/>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3" name="Google Shape;113;p21"/>
          <p:cNvSpPr txBox="1">
            <a:spLocks noGrp="1"/>
          </p:cNvSpPr>
          <p:nvPr>
            <p:ph type="body" idx="1"/>
          </p:nvPr>
        </p:nvSpPr>
        <p:spPr>
          <a:xfrm>
            <a:off x="590399" y="3812203"/>
            <a:ext cx="10969165" cy="2283797"/>
          </a:xfrm>
          <a:prstGeom prst="rect">
            <a:avLst/>
          </a:prstGeom>
          <a:solidFill>
            <a:srgbClr val="DCE0E3"/>
          </a:solidFill>
          <a:ln>
            <a:noFill/>
          </a:ln>
        </p:spPr>
        <p:txBody>
          <a:bodyPr spcFirstLastPara="1" wrap="square" lIns="0" tIns="45700" rIns="0" bIns="45700" anchor="ctr" anchorCtr="0">
            <a:noAutofit/>
          </a:bodyPr>
          <a:lstStyle>
            <a:lvl1pPr marL="457200" marR="0" lvl="0" indent="-228600" algn="ctr">
              <a:lnSpc>
                <a:spcPct val="110000"/>
              </a:lnSpc>
              <a:spcBef>
                <a:spcPts val="0"/>
              </a:spcBef>
              <a:spcAft>
                <a:spcPts val="0"/>
              </a:spcAft>
              <a:buClr>
                <a:schemeClr val="dk2"/>
              </a:buClr>
              <a:buSzPts val="1400"/>
              <a:buFont typeface="Merriweather Sans"/>
              <a:buNone/>
              <a:defRPr sz="1400"/>
            </a:lvl1pPr>
            <a:lvl2pPr marL="914400" lvl="1" indent="-228600" algn="l">
              <a:lnSpc>
                <a:spcPct val="110000"/>
              </a:lnSpc>
              <a:spcBef>
                <a:spcPts val="1200"/>
              </a:spcBef>
              <a:spcAft>
                <a:spcPts val="0"/>
              </a:spcAft>
              <a:buSzPts val="1200"/>
              <a:buNone/>
              <a:defRPr/>
            </a:lvl2pPr>
            <a:lvl3pPr marL="1371600" lvl="2" indent="-228600" algn="l">
              <a:lnSpc>
                <a:spcPct val="110000"/>
              </a:lnSpc>
              <a:spcBef>
                <a:spcPts val="1200"/>
              </a:spcBef>
              <a:spcAft>
                <a:spcPts val="0"/>
              </a:spcAft>
              <a:buSzPts val="1200"/>
              <a:buNone/>
              <a:defRPr/>
            </a:lvl3pPr>
            <a:lvl4pPr marL="1828800" lvl="3" indent="-228600" algn="l">
              <a:spcBef>
                <a:spcPts val="1200"/>
              </a:spcBef>
              <a:spcAft>
                <a:spcPts val="0"/>
              </a:spcAft>
              <a:buClr>
                <a:schemeClr val="dk1"/>
              </a:buClr>
              <a:buSzPts val="1050"/>
              <a:buNone/>
              <a:defRPr/>
            </a:lvl4pPr>
            <a:lvl5pPr marL="2286000" lvl="4" indent="-228600" algn="l">
              <a:spcBef>
                <a:spcPts val="210"/>
              </a:spcBef>
              <a:spcAft>
                <a:spcPts val="0"/>
              </a:spcAft>
              <a:buClr>
                <a:schemeClr val="dk1"/>
              </a:buClr>
              <a:buSzPts val="1050"/>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14" name="Google Shape;114;p21"/>
          <p:cNvSpPr txBox="1">
            <a:spLocks noGrp="1"/>
          </p:cNvSpPr>
          <p:nvPr>
            <p:ph type="body" idx="2"/>
          </p:nvPr>
        </p:nvSpPr>
        <p:spPr>
          <a:xfrm>
            <a:off x="590395" y="1338049"/>
            <a:ext cx="10969167" cy="436553"/>
          </a:xfrm>
          <a:prstGeom prst="rect">
            <a:avLst/>
          </a:prstGeom>
          <a:noFill/>
          <a:ln>
            <a:noFill/>
          </a:ln>
        </p:spPr>
        <p:txBody>
          <a:bodyPr spcFirstLastPara="1" wrap="square" lIns="0" tIns="45700" rIns="0" bIns="45700" anchor="t" anchorCtr="0">
            <a:noAutofit/>
          </a:bodyPr>
          <a:lstStyle>
            <a:lvl1pPr marL="457200" lvl="0" indent="-228600" algn="l">
              <a:lnSpc>
                <a:spcPct val="110000"/>
              </a:lnSpc>
              <a:spcBef>
                <a:spcPts val="0"/>
              </a:spcBef>
              <a:spcAft>
                <a:spcPts val="0"/>
              </a:spcAft>
              <a:buSzPts val="1800"/>
              <a:buNone/>
              <a:defRPr sz="1800"/>
            </a:lvl1pPr>
            <a:lvl2pPr marL="914400" lvl="1" indent="-228600" algn="l">
              <a:lnSpc>
                <a:spcPct val="110000"/>
              </a:lnSpc>
              <a:spcBef>
                <a:spcPts val="1200"/>
              </a:spcBef>
              <a:spcAft>
                <a:spcPts val="0"/>
              </a:spcAft>
              <a:buSzPts val="1200"/>
              <a:buNone/>
              <a:defRPr/>
            </a:lvl2pPr>
            <a:lvl3pPr marL="1371600" lvl="2" indent="-228600" algn="l">
              <a:lnSpc>
                <a:spcPct val="110000"/>
              </a:lnSpc>
              <a:spcBef>
                <a:spcPts val="1200"/>
              </a:spcBef>
              <a:spcAft>
                <a:spcPts val="0"/>
              </a:spcAft>
              <a:buSzPts val="1200"/>
              <a:buNone/>
              <a:defRPr/>
            </a:lvl3pPr>
            <a:lvl4pPr marL="1828800" lvl="3" indent="-228600" algn="l">
              <a:spcBef>
                <a:spcPts val="1200"/>
              </a:spcBef>
              <a:spcAft>
                <a:spcPts val="0"/>
              </a:spcAft>
              <a:buClr>
                <a:schemeClr val="dk1"/>
              </a:buClr>
              <a:buSzPts val="1050"/>
              <a:buNone/>
              <a:defRPr/>
            </a:lvl4pPr>
            <a:lvl5pPr marL="2286000" lvl="4" indent="-228600" algn="l">
              <a:spcBef>
                <a:spcPts val="210"/>
              </a:spcBef>
              <a:spcAft>
                <a:spcPts val="0"/>
              </a:spcAft>
              <a:buClr>
                <a:schemeClr val="dk1"/>
              </a:buClr>
              <a:buSzPts val="1050"/>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15" name="Google Shape;115;p21"/>
          <p:cNvSpPr txBox="1">
            <a:spLocks noGrp="1"/>
          </p:cNvSpPr>
          <p:nvPr>
            <p:ph type="body" idx="3"/>
          </p:nvPr>
        </p:nvSpPr>
        <p:spPr>
          <a:xfrm>
            <a:off x="590395" y="1792888"/>
            <a:ext cx="10969167" cy="1946193"/>
          </a:xfrm>
          <a:prstGeom prst="rect">
            <a:avLst/>
          </a:prstGeom>
          <a:noFill/>
          <a:ln>
            <a:noFill/>
          </a:ln>
        </p:spPr>
        <p:txBody>
          <a:bodyPr spcFirstLastPara="1" wrap="square" lIns="0" tIns="45700" rIns="0" bIns="45700" anchor="t" anchorCtr="0">
            <a:noAutofit/>
          </a:bodyPr>
          <a:lstStyle>
            <a:lvl1pPr marL="457200" lvl="0" indent="-228600" algn="l">
              <a:lnSpc>
                <a:spcPct val="110000"/>
              </a:lnSpc>
              <a:spcBef>
                <a:spcPts val="0"/>
              </a:spcBef>
              <a:spcAft>
                <a:spcPts val="0"/>
              </a:spcAft>
              <a:buSzPts val="1400"/>
              <a:buNone/>
              <a:defRPr sz="1400"/>
            </a:lvl1pPr>
            <a:lvl2pPr marL="914400" lvl="1" indent="-304800" algn="l">
              <a:lnSpc>
                <a:spcPct val="110000"/>
              </a:lnSpc>
              <a:spcBef>
                <a:spcPts val="1400"/>
              </a:spcBef>
              <a:spcAft>
                <a:spcPts val="0"/>
              </a:spcAft>
              <a:buSzPts val="1200"/>
              <a:buChar char="○"/>
              <a:defRPr sz="1200"/>
            </a:lvl2pPr>
            <a:lvl3pPr marL="1371600" lvl="2" indent="-304800" algn="l">
              <a:lnSpc>
                <a:spcPct val="110000"/>
              </a:lnSpc>
              <a:spcBef>
                <a:spcPts val="1400"/>
              </a:spcBef>
              <a:spcAft>
                <a:spcPts val="0"/>
              </a:spcAft>
              <a:buSzPts val="1200"/>
              <a:buChar char="■"/>
              <a:defRPr sz="1200"/>
            </a:lvl3pPr>
            <a:lvl4pPr marL="1828800" lvl="3" indent="-295275" algn="l">
              <a:lnSpc>
                <a:spcPct val="100000"/>
              </a:lnSpc>
              <a:spcBef>
                <a:spcPts val="1400"/>
              </a:spcBef>
              <a:spcAft>
                <a:spcPts val="0"/>
              </a:spcAft>
              <a:buClr>
                <a:schemeClr val="dk1"/>
              </a:buClr>
              <a:buSzPts val="1050"/>
              <a:buChar char="●"/>
              <a:defRPr sz="1050"/>
            </a:lvl4pPr>
            <a:lvl5pPr marL="2286000" lvl="4" indent="-295275" algn="l">
              <a:lnSpc>
                <a:spcPct val="100000"/>
              </a:lnSpc>
              <a:spcBef>
                <a:spcPts val="210"/>
              </a:spcBef>
              <a:spcAft>
                <a:spcPts val="0"/>
              </a:spcAft>
              <a:buClr>
                <a:schemeClr val="dk1"/>
              </a:buClr>
              <a:buSzPts val="1050"/>
              <a:buChar char="○"/>
              <a:defRPr sz="105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Horizontal image top">
  <p:cSld name="Horizontal image top">
    <p:spTree>
      <p:nvGrpSpPr>
        <p:cNvPr id="1" name="Shape 116"/>
        <p:cNvGrpSpPr/>
        <p:nvPr/>
      </p:nvGrpSpPr>
      <p:grpSpPr>
        <a:xfrm>
          <a:off x="0" y="0"/>
          <a:ext cx="0" cy="0"/>
          <a:chOff x="0" y="0"/>
          <a:chExt cx="0" cy="0"/>
        </a:xfrm>
      </p:grpSpPr>
      <p:sp>
        <p:nvSpPr>
          <p:cNvPr id="117" name="Google Shape;117;p22"/>
          <p:cNvSpPr txBox="1">
            <a:spLocks noGrp="1"/>
          </p:cNvSpPr>
          <p:nvPr>
            <p:ph type="title"/>
          </p:nvPr>
        </p:nvSpPr>
        <p:spPr>
          <a:xfrm>
            <a:off x="589619" y="300426"/>
            <a:ext cx="7251192" cy="766895"/>
          </a:xfrm>
          <a:prstGeom prst="rect">
            <a:avLst/>
          </a:prstGeom>
          <a:noFill/>
          <a:ln>
            <a:noFill/>
          </a:ln>
        </p:spPr>
        <p:txBody>
          <a:bodyPr spcFirstLastPara="1" wrap="square" lIns="0" tIns="0" rIns="0" bIns="0" anchor="b" anchorCtr="0">
            <a:noAutofit/>
          </a:bodyPr>
          <a:lstStyle>
            <a:lvl1pPr lvl="0" algn="l">
              <a:spcBef>
                <a:spcPts val="0"/>
              </a:spcBef>
              <a:spcAft>
                <a:spcPts val="0"/>
              </a:spcAft>
              <a:buClr>
                <a:srgbClr val="0B6A38"/>
              </a:buClr>
              <a:buSzPts val="1800"/>
              <a:buChar char="●"/>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8" name="Google Shape;118;p22"/>
          <p:cNvSpPr txBox="1">
            <a:spLocks noGrp="1"/>
          </p:cNvSpPr>
          <p:nvPr>
            <p:ph type="body" idx="1"/>
          </p:nvPr>
        </p:nvSpPr>
        <p:spPr>
          <a:xfrm>
            <a:off x="590399" y="1447800"/>
            <a:ext cx="10969165" cy="2283797"/>
          </a:xfrm>
          <a:prstGeom prst="rect">
            <a:avLst/>
          </a:prstGeom>
          <a:solidFill>
            <a:srgbClr val="DCE0E3"/>
          </a:solidFill>
          <a:ln>
            <a:noFill/>
          </a:ln>
        </p:spPr>
        <p:txBody>
          <a:bodyPr spcFirstLastPara="1" wrap="square" lIns="0" tIns="45700" rIns="0" bIns="45700" anchor="ctr" anchorCtr="0">
            <a:noAutofit/>
          </a:bodyPr>
          <a:lstStyle>
            <a:lvl1pPr marL="457200" marR="0" lvl="0" indent="-228600" algn="ctr">
              <a:lnSpc>
                <a:spcPct val="110000"/>
              </a:lnSpc>
              <a:spcBef>
                <a:spcPts val="0"/>
              </a:spcBef>
              <a:spcAft>
                <a:spcPts val="0"/>
              </a:spcAft>
              <a:buClr>
                <a:schemeClr val="dk2"/>
              </a:buClr>
              <a:buSzPts val="1400"/>
              <a:buFont typeface="Merriweather Sans"/>
              <a:buNone/>
              <a:defRPr sz="1400"/>
            </a:lvl1pPr>
            <a:lvl2pPr marL="914400" lvl="1" indent="-228600" algn="l">
              <a:lnSpc>
                <a:spcPct val="110000"/>
              </a:lnSpc>
              <a:spcBef>
                <a:spcPts val="1200"/>
              </a:spcBef>
              <a:spcAft>
                <a:spcPts val="0"/>
              </a:spcAft>
              <a:buSzPts val="1200"/>
              <a:buNone/>
              <a:defRPr/>
            </a:lvl2pPr>
            <a:lvl3pPr marL="1371600" lvl="2" indent="-228600" algn="l">
              <a:lnSpc>
                <a:spcPct val="110000"/>
              </a:lnSpc>
              <a:spcBef>
                <a:spcPts val="1200"/>
              </a:spcBef>
              <a:spcAft>
                <a:spcPts val="0"/>
              </a:spcAft>
              <a:buSzPts val="1200"/>
              <a:buNone/>
              <a:defRPr/>
            </a:lvl3pPr>
            <a:lvl4pPr marL="1828800" lvl="3" indent="-228600" algn="l">
              <a:spcBef>
                <a:spcPts val="1200"/>
              </a:spcBef>
              <a:spcAft>
                <a:spcPts val="0"/>
              </a:spcAft>
              <a:buClr>
                <a:schemeClr val="dk1"/>
              </a:buClr>
              <a:buSzPts val="1050"/>
              <a:buNone/>
              <a:defRPr/>
            </a:lvl4pPr>
            <a:lvl5pPr marL="2286000" lvl="4" indent="-228600" algn="l">
              <a:spcBef>
                <a:spcPts val="210"/>
              </a:spcBef>
              <a:spcAft>
                <a:spcPts val="0"/>
              </a:spcAft>
              <a:buClr>
                <a:schemeClr val="dk1"/>
              </a:buClr>
              <a:buSzPts val="1050"/>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19" name="Google Shape;119;p22"/>
          <p:cNvSpPr txBox="1">
            <a:spLocks noGrp="1"/>
          </p:cNvSpPr>
          <p:nvPr>
            <p:ph type="body" idx="2"/>
          </p:nvPr>
        </p:nvSpPr>
        <p:spPr>
          <a:xfrm>
            <a:off x="590395" y="3779978"/>
            <a:ext cx="10969167" cy="436553"/>
          </a:xfrm>
          <a:prstGeom prst="rect">
            <a:avLst/>
          </a:prstGeom>
          <a:noFill/>
          <a:ln>
            <a:noFill/>
          </a:ln>
        </p:spPr>
        <p:txBody>
          <a:bodyPr spcFirstLastPara="1" wrap="square" lIns="0" tIns="45700" rIns="0" bIns="45700" anchor="t" anchorCtr="0">
            <a:noAutofit/>
          </a:bodyPr>
          <a:lstStyle>
            <a:lvl1pPr marL="457200" lvl="0" indent="-228600" algn="l">
              <a:lnSpc>
                <a:spcPct val="110000"/>
              </a:lnSpc>
              <a:spcBef>
                <a:spcPts val="0"/>
              </a:spcBef>
              <a:spcAft>
                <a:spcPts val="0"/>
              </a:spcAft>
              <a:buSzPts val="1800"/>
              <a:buNone/>
              <a:defRPr sz="1800"/>
            </a:lvl1pPr>
            <a:lvl2pPr marL="914400" lvl="1" indent="-228600" algn="l">
              <a:lnSpc>
                <a:spcPct val="110000"/>
              </a:lnSpc>
              <a:spcBef>
                <a:spcPts val="1200"/>
              </a:spcBef>
              <a:spcAft>
                <a:spcPts val="0"/>
              </a:spcAft>
              <a:buSzPts val="1200"/>
              <a:buNone/>
              <a:defRPr/>
            </a:lvl2pPr>
            <a:lvl3pPr marL="1371600" lvl="2" indent="-228600" algn="l">
              <a:lnSpc>
                <a:spcPct val="110000"/>
              </a:lnSpc>
              <a:spcBef>
                <a:spcPts val="1200"/>
              </a:spcBef>
              <a:spcAft>
                <a:spcPts val="0"/>
              </a:spcAft>
              <a:buSzPts val="1200"/>
              <a:buNone/>
              <a:defRPr/>
            </a:lvl3pPr>
            <a:lvl4pPr marL="1828800" lvl="3" indent="-228600" algn="l">
              <a:spcBef>
                <a:spcPts val="1200"/>
              </a:spcBef>
              <a:spcAft>
                <a:spcPts val="0"/>
              </a:spcAft>
              <a:buClr>
                <a:schemeClr val="dk1"/>
              </a:buClr>
              <a:buSzPts val="1050"/>
              <a:buNone/>
              <a:defRPr/>
            </a:lvl4pPr>
            <a:lvl5pPr marL="2286000" lvl="4" indent="-228600" algn="l">
              <a:spcBef>
                <a:spcPts val="210"/>
              </a:spcBef>
              <a:spcAft>
                <a:spcPts val="0"/>
              </a:spcAft>
              <a:buClr>
                <a:schemeClr val="dk1"/>
              </a:buClr>
              <a:buSzPts val="1050"/>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20" name="Google Shape;120;p22"/>
          <p:cNvSpPr txBox="1">
            <a:spLocks noGrp="1"/>
          </p:cNvSpPr>
          <p:nvPr>
            <p:ph type="body" idx="3"/>
          </p:nvPr>
        </p:nvSpPr>
        <p:spPr>
          <a:xfrm>
            <a:off x="590395" y="4223813"/>
            <a:ext cx="10969167" cy="1872187"/>
          </a:xfrm>
          <a:prstGeom prst="rect">
            <a:avLst/>
          </a:prstGeom>
          <a:noFill/>
          <a:ln>
            <a:noFill/>
          </a:ln>
        </p:spPr>
        <p:txBody>
          <a:bodyPr spcFirstLastPara="1" wrap="square" lIns="0" tIns="45700" rIns="0" bIns="45700" anchor="t" anchorCtr="0">
            <a:noAutofit/>
          </a:bodyPr>
          <a:lstStyle>
            <a:lvl1pPr marL="457200" lvl="0" indent="-228600" algn="l">
              <a:lnSpc>
                <a:spcPct val="110000"/>
              </a:lnSpc>
              <a:spcBef>
                <a:spcPts val="0"/>
              </a:spcBef>
              <a:spcAft>
                <a:spcPts val="0"/>
              </a:spcAft>
              <a:buSzPts val="1400"/>
              <a:buNone/>
              <a:defRPr sz="1400"/>
            </a:lvl1pPr>
            <a:lvl2pPr marL="914400" lvl="1" indent="-304800" algn="l">
              <a:lnSpc>
                <a:spcPct val="110000"/>
              </a:lnSpc>
              <a:spcBef>
                <a:spcPts val="1400"/>
              </a:spcBef>
              <a:spcAft>
                <a:spcPts val="0"/>
              </a:spcAft>
              <a:buSzPts val="1200"/>
              <a:buChar char="○"/>
              <a:defRPr sz="1200"/>
            </a:lvl2pPr>
            <a:lvl3pPr marL="1371600" lvl="2" indent="-304800" algn="l">
              <a:lnSpc>
                <a:spcPct val="110000"/>
              </a:lnSpc>
              <a:spcBef>
                <a:spcPts val="1400"/>
              </a:spcBef>
              <a:spcAft>
                <a:spcPts val="0"/>
              </a:spcAft>
              <a:buSzPts val="1200"/>
              <a:buChar char="■"/>
              <a:defRPr sz="1200"/>
            </a:lvl3pPr>
            <a:lvl4pPr marL="1828800" lvl="3" indent="-295275" algn="l">
              <a:lnSpc>
                <a:spcPct val="100000"/>
              </a:lnSpc>
              <a:spcBef>
                <a:spcPts val="1400"/>
              </a:spcBef>
              <a:spcAft>
                <a:spcPts val="0"/>
              </a:spcAft>
              <a:buClr>
                <a:schemeClr val="dk1"/>
              </a:buClr>
              <a:buSzPts val="1050"/>
              <a:buChar char="●"/>
              <a:defRPr sz="1050"/>
            </a:lvl4pPr>
            <a:lvl5pPr marL="2286000" lvl="4" indent="-295275" algn="l">
              <a:lnSpc>
                <a:spcPct val="100000"/>
              </a:lnSpc>
              <a:spcBef>
                <a:spcPts val="210"/>
              </a:spcBef>
              <a:spcAft>
                <a:spcPts val="0"/>
              </a:spcAft>
              <a:buClr>
                <a:schemeClr val="dk1"/>
              </a:buClr>
              <a:buSzPts val="1050"/>
              <a:buChar char="○"/>
              <a:defRPr sz="105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5-column image">
  <p:cSld name="Title, 5-column image">
    <p:spTree>
      <p:nvGrpSpPr>
        <p:cNvPr id="1" name="Shape 121"/>
        <p:cNvGrpSpPr/>
        <p:nvPr/>
      </p:nvGrpSpPr>
      <p:grpSpPr>
        <a:xfrm>
          <a:off x="0" y="0"/>
          <a:ext cx="0" cy="0"/>
          <a:chOff x="0" y="0"/>
          <a:chExt cx="0" cy="0"/>
        </a:xfrm>
      </p:grpSpPr>
      <p:sp>
        <p:nvSpPr>
          <p:cNvPr id="122" name="Google Shape;122;p23"/>
          <p:cNvSpPr txBox="1">
            <a:spLocks noGrp="1"/>
          </p:cNvSpPr>
          <p:nvPr>
            <p:ph type="body" idx="1"/>
          </p:nvPr>
        </p:nvSpPr>
        <p:spPr>
          <a:xfrm>
            <a:off x="590399" y="1447801"/>
            <a:ext cx="10969165" cy="4648200"/>
          </a:xfrm>
          <a:prstGeom prst="rect">
            <a:avLst/>
          </a:prstGeom>
          <a:solidFill>
            <a:srgbClr val="DCE0E3"/>
          </a:solidFill>
          <a:ln>
            <a:noFill/>
          </a:ln>
        </p:spPr>
        <p:txBody>
          <a:bodyPr spcFirstLastPara="1" wrap="square" lIns="0" tIns="45700" rIns="0" bIns="45700" anchor="ctr" anchorCtr="0">
            <a:noAutofit/>
          </a:bodyPr>
          <a:lstStyle>
            <a:lvl1pPr marL="457200" lvl="0" indent="-228600" algn="l">
              <a:lnSpc>
                <a:spcPct val="110000"/>
              </a:lnSpc>
              <a:spcBef>
                <a:spcPts val="0"/>
              </a:spcBef>
              <a:spcAft>
                <a:spcPts val="0"/>
              </a:spcAft>
              <a:buSzPts val="1400"/>
              <a:buNone/>
              <a:defRPr sz="1400"/>
            </a:lvl1pPr>
            <a:lvl2pPr marL="914400" lvl="1" indent="-228600" algn="l">
              <a:lnSpc>
                <a:spcPct val="110000"/>
              </a:lnSpc>
              <a:spcBef>
                <a:spcPts val="1200"/>
              </a:spcBef>
              <a:spcAft>
                <a:spcPts val="0"/>
              </a:spcAft>
              <a:buSzPts val="1200"/>
              <a:buNone/>
              <a:defRPr/>
            </a:lvl2pPr>
            <a:lvl3pPr marL="1371600" lvl="2" indent="-228600" algn="l">
              <a:lnSpc>
                <a:spcPct val="110000"/>
              </a:lnSpc>
              <a:spcBef>
                <a:spcPts val="1200"/>
              </a:spcBef>
              <a:spcAft>
                <a:spcPts val="0"/>
              </a:spcAft>
              <a:buSzPts val="1200"/>
              <a:buNone/>
              <a:defRPr/>
            </a:lvl3pPr>
            <a:lvl4pPr marL="1828800" lvl="3" indent="-228600" algn="l">
              <a:spcBef>
                <a:spcPts val="1200"/>
              </a:spcBef>
              <a:spcAft>
                <a:spcPts val="0"/>
              </a:spcAft>
              <a:buClr>
                <a:schemeClr val="dk1"/>
              </a:buClr>
              <a:buSzPts val="1050"/>
              <a:buNone/>
              <a:defRPr/>
            </a:lvl4pPr>
            <a:lvl5pPr marL="2286000" lvl="4" indent="-228600" algn="l">
              <a:spcBef>
                <a:spcPts val="210"/>
              </a:spcBef>
              <a:spcAft>
                <a:spcPts val="0"/>
              </a:spcAft>
              <a:buClr>
                <a:schemeClr val="dk1"/>
              </a:buClr>
              <a:buSzPts val="1050"/>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23" name="Google Shape;123;p23"/>
          <p:cNvSpPr txBox="1">
            <a:spLocks noGrp="1"/>
          </p:cNvSpPr>
          <p:nvPr>
            <p:ph type="title"/>
          </p:nvPr>
        </p:nvSpPr>
        <p:spPr>
          <a:xfrm>
            <a:off x="589619" y="302212"/>
            <a:ext cx="7251192" cy="766895"/>
          </a:xfrm>
          <a:prstGeom prst="rect">
            <a:avLst/>
          </a:prstGeom>
          <a:noFill/>
          <a:ln>
            <a:noFill/>
          </a:ln>
        </p:spPr>
        <p:txBody>
          <a:bodyPr spcFirstLastPara="1" wrap="square" lIns="0" tIns="0" rIns="0" bIns="0" anchor="b" anchorCtr="0">
            <a:noAutofit/>
          </a:bodyPr>
          <a:lstStyle>
            <a:lvl1pPr lvl="0" algn="l">
              <a:spcBef>
                <a:spcPts val="0"/>
              </a:spcBef>
              <a:spcAft>
                <a:spcPts val="0"/>
              </a:spcAft>
              <a:buClr>
                <a:srgbClr val="0B6A38"/>
              </a:buClr>
              <a:buSzPts val="1800"/>
              <a:buChar char="●"/>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124"/>
        <p:cNvGrpSpPr/>
        <p:nvPr/>
      </p:nvGrpSpPr>
      <p:grpSpPr>
        <a:xfrm>
          <a:off x="0" y="0"/>
          <a:ext cx="0" cy="0"/>
          <a:chOff x="0" y="0"/>
          <a:chExt cx="0" cy="0"/>
        </a:xfrm>
      </p:grpSpPr>
      <p:sp>
        <p:nvSpPr>
          <p:cNvPr id="125" name="Google Shape;125;p24"/>
          <p:cNvSpPr txBox="1">
            <a:spLocks noGrp="1"/>
          </p:cNvSpPr>
          <p:nvPr>
            <p:ph type="title"/>
          </p:nvPr>
        </p:nvSpPr>
        <p:spPr>
          <a:xfrm>
            <a:off x="589619" y="311265"/>
            <a:ext cx="7251192" cy="766895"/>
          </a:xfrm>
          <a:prstGeom prst="rect">
            <a:avLst/>
          </a:prstGeom>
          <a:noFill/>
          <a:ln>
            <a:noFill/>
          </a:ln>
        </p:spPr>
        <p:txBody>
          <a:bodyPr spcFirstLastPara="1" wrap="square" lIns="0" tIns="0" rIns="0" bIns="0" anchor="b" anchorCtr="0">
            <a:noAutofit/>
          </a:bodyPr>
          <a:lstStyle>
            <a:lvl1pPr lvl="0" algn="l">
              <a:spcBef>
                <a:spcPts val="0"/>
              </a:spcBef>
              <a:spcAft>
                <a:spcPts val="0"/>
              </a:spcAft>
              <a:buClr>
                <a:srgbClr val="0B6A38"/>
              </a:buClr>
              <a:buSzPts val="1800"/>
              <a:buChar char="●"/>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6"/>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able of Contents 6 3">
  <p:cSld name="Table of Contents_6_3">
    <p:spTree>
      <p:nvGrpSpPr>
        <p:cNvPr id="1" name="Shape 26"/>
        <p:cNvGrpSpPr/>
        <p:nvPr/>
      </p:nvGrpSpPr>
      <p:grpSpPr>
        <a:xfrm>
          <a:off x="0" y="0"/>
          <a:ext cx="0" cy="0"/>
          <a:chOff x="0" y="0"/>
          <a:chExt cx="0" cy="0"/>
        </a:xfrm>
      </p:grpSpPr>
      <p:sp>
        <p:nvSpPr>
          <p:cNvPr id="27" name="Google Shape;27;p5"/>
          <p:cNvSpPr txBox="1"/>
          <p:nvPr/>
        </p:nvSpPr>
        <p:spPr>
          <a:xfrm>
            <a:off x="-25" y="1598575"/>
            <a:ext cx="1980000" cy="495900"/>
          </a:xfrm>
          <a:prstGeom prst="rect">
            <a:avLst/>
          </a:prstGeom>
          <a:noFill/>
          <a:ln>
            <a:noFill/>
          </a:ln>
        </p:spPr>
        <p:txBody>
          <a:bodyPr spcFirstLastPara="1" wrap="square" lIns="0" tIns="91425" rIns="91425" bIns="91425" anchor="t" anchorCtr="0">
            <a:noAutofit/>
          </a:bodyPr>
          <a:lstStyle/>
          <a:p>
            <a:pPr marL="0" lvl="0" indent="0" algn="ctr" rtl="0">
              <a:spcBef>
                <a:spcPts val="0"/>
              </a:spcBef>
              <a:spcAft>
                <a:spcPts val="0"/>
              </a:spcAft>
              <a:buNone/>
            </a:pPr>
            <a:r>
              <a:rPr lang="en-US" sz="1100" b="1">
                <a:solidFill>
                  <a:srgbClr val="D9EAD3"/>
                </a:solidFill>
                <a:latin typeface="Montserrat"/>
                <a:ea typeface="Montserrat"/>
                <a:cs typeface="Montserrat"/>
                <a:sym typeface="Montserrat"/>
              </a:rPr>
              <a:t>    EXPLORATORY DATA  ANALYSIS</a:t>
            </a:r>
            <a:endParaRPr sz="1100" b="1">
              <a:solidFill>
                <a:srgbClr val="D9EAD3"/>
              </a:solidFill>
              <a:latin typeface="Montserrat"/>
              <a:ea typeface="Montserrat"/>
              <a:cs typeface="Montserrat"/>
              <a:sym typeface="Montserrat"/>
            </a:endParaRPr>
          </a:p>
        </p:txBody>
      </p:sp>
      <p:sp>
        <p:nvSpPr>
          <p:cNvPr id="28" name="Google Shape;28;p5"/>
          <p:cNvSpPr txBox="1"/>
          <p:nvPr/>
        </p:nvSpPr>
        <p:spPr>
          <a:xfrm>
            <a:off x="-352575" y="2208175"/>
            <a:ext cx="2318100" cy="495900"/>
          </a:xfrm>
          <a:prstGeom prst="rect">
            <a:avLst/>
          </a:prstGeom>
          <a:noFill/>
          <a:ln>
            <a:noFill/>
          </a:ln>
        </p:spPr>
        <p:txBody>
          <a:bodyPr spcFirstLastPara="1" wrap="square" lIns="457200" tIns="91425" rIns="91425" bIns="91425" anchor="t" anchorCtr="0">
            <a:noAutofit/>
          </a:bodyPr>
          <a:lstStyle/>
          <a:p>
            <a:pPr marL="0" lvl="0" indent="0" algn="ctr" rtl="0">
              <a:spcBef>
                <a:spcPts val="0"/>
              </a:spcBef>
              <a:spcAft>
                <a:spcPts val="0"/>
              </a:spcAft>
              <a:buNone/>
            </a:pPr>
            <a:r>
              <a:rPr lang="en-US" sz="1100" b="1">
                <a:solidFill>
                  <a:srgbClr val="D9EAD3"/>
                </a:solidFill>
                <a:latin typeface="Montserrat"/>
                <a:ea typeface="Montserrat"/>
                <a:cs typeface="Montserrat"/>
                <a:sym typeface="Montserrat"/>
              </a:rPr>
              <a:t>FEATURE ENGINEERING</a:t>
            </a:r>
            <a:endParaRPr sz="1100" b="1">
              <a:solidFill>
                <a:srgbClr val="D9EAD3"/>
              </a:solidFill>
              <a:latin typeface="Montserrat"/>
              <a:ea typeface="Montserrat"/>
              <a:cs typeface="Montserrat"/>
              <a:sym typeface="Montserrat"/>
            </a:endParaRPr>
          </a:p>
        </p:txBody>
      </p:sp>
      <p:sp>
        <p:nvSpPr>
          <p:cNvPr id="29" name="Google Shape;29;p5"/>
          <p:cNvSpPr txBox="1"/>
          <p:nvPr/>
        </p:nvSpPr>
        <p:spPr>
          <a:xfrm>
            <a:off x="0" y="2623200"/>
            <a:ext cx="1980000" cy="355800"/>
          </a:xfrm>
          <a:prstGeom prst="rect">
            <a:avLst/>
          </a:prstGeom>
          <a:solidFill>
            <a:srgbClr val="6AA84F"/>
          </a:solidFill>
          <a:ln>
            <a:noFill/>
          </a:ln>
        </p:spPr>
        <p:txBody>
          <a:bodyPr spcFirstLastPara="1" wrap="square" lIns="114300" tIns="91425" rIns="91425" bIns="91425" anchor="t" anchorCtr="0">
            <a:noAutofit/>
          </a:bodyPr>
          <a:lstStyle/>
          <a:p>
            <a:pPr marL="0" lvl="0" indent="0" algn="l" rtl="0">
              <a:spcBef>
                <a:spcPts val="0"/>
              </a:spcBef>
              <a:spcAft>
                <a:spcPts val="0"/>
              </a:spcAft>
              <a:buNone/>
            </a:pPr>
            <a:r>
              <a:rPr lang="en-US" sz="1100" b="1">
                <a:solidFill>
                  <a:srgbClr val="FFFFFF"/>
                </a:solidFill>
                <a:latin typeface="Montserrat"/>
                <a:ea typeface="Montserrat"/>
                <a:cs typeface="Montserrat"/>
                <a:sym typeface="Montserrat"/>
              </a:rPr>
              <a:t>ANOMALY DETECTION</a:t>
            </a:r>
            <a:endParaRPr sz="1100" b="1">
              <a:solidFill>
                <a:srgbClr val="FFFFFF"/>
              </a:solidFill>
              <a:latin typeface="Montserrat"/>
              <a:ea typeface="Montserrat"/>
              <a:cs typeface="Montserrat"/>
              <a:sym typeface="Montserrat"/>
            </a:endParaRPr>
          </a:p>
        </p:txBody>
      </p:sp>
      <p:sp>
        <p:nvSpPr>
          <p:cNvPr id="30" name="Google Shape;30;p5"/>
          <p:cNvSpPr txBox="1"/>
          <p:nvPr/>
        </p:nvSpPr>
        <p:spPr>
          <a:xfrm>
            <a:off x="7175" y="3078325"/>
            <a:ext cx="1965600" cy="355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100" b="1">
                <a:solidFill>
                  <a:srgbClr val="D9EAD3"/>
                </a:solidFill>
                <a:latin typeface="Montserrat"/>
                <a:ea typeface="Montserrat"/>
                <a:cs typeface="Montserrat"/>
                <a:sym typeface="Montserrat"/>
              </a:rPr>
              <a:t>TIME SERIES MODELS</a:t>
            </a:r>
            <a:endParaRPr sz="1100" b="1">
              <a:solidFill>
                <a:srgbClr val="D9EAD3"/>
              </a:solidFill>
              <a:latin typeface="Montserrat"/>
              <a:ea typeface="Montserrat"/>
              <a:cs typeface="Montserrat"/>
              <a:sym typeface="Montserrat"/>
            </a:endParaRPr>
          </a:p>
        </p:txBody>
      </p:sp>
      <p:sp>
        <p:nvSpPr>
          <p:cNvPr id="31" name="Google Shape;31;p5"/>
          <p:cNvSpPr txBox="1"/>
          <p:nvPr/>
        </p:nvSpPr>
        <p:spPr>
          <a:xfrm>
            <a:off x="7175" y="3511100"/>
            <a:ext cx="19656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100" b="1">
                <a:solidFill>
                  <a:srgbClr val="D9EAD3"/>
                </a:solidFill>
                <a:latin typeface="Montserrat"/>
                <a:ea typeface="Montserrat"/>
                <a:cs typeface="Montserrat"/>
                <a:sym typeface="Montserrat"/>
              </a:rPr>
              <a:t>STACKED PREDICTIONS</a:t>
            </a:r>
            <a:endParaRPr sz="1100" b="1">
              <a:solidFill>
                <a:srgbClr val="D9EAD3"/>
              </a:solidFill>
              <a:latin typeface="Montserrat"/>
              <a:ea typeface="Montserrat"/>
              <a:cs typeface="Montserrat"/>
              <a:sym typeface="Montserrat"/>
            </a:endParaRPr>
          </a:p>
        </p:txBody>
      </p:sp>
      <p:sp>
        <p:nvSpPr>
          <p:cNvPr id="32" name="Google Shape;32;p5"/>
          <p:cNvSpPr txBox="1"/>
          <p:nvPr/>
        </p:nvSpPr>
        <p:spPr>
          <a:xfrm>
            <a:off x="0" y="3988425"/>
            <a:ext cx="19656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100" b="1">
                <a:solidFill>
                  <a:srgbClr val="D9EAD3"/>
                </a:solidFill>
                <a:latin typeface="Montserrat"/>
                <a:ea typeface="Montserrat"/>
                <a:cs typeface="Montserrat"/>
                <a:sym typeface="Montserrat"/>
              </a:rPr>
              <a:t>CONCLUSION</a:t>
            </a:r>
            <a:endParaRPr sz="1100" b="1">
              <a:solidFill>
                <a:srgbClr val="D9EAD3"/>
              </a:solidFill>
              <a:latin typeface="Montserrat"/>
              <a:ea typeface="Montserrat"/>
              <a:cs typeface="Montserrat"/>
              <a:sym typeface="Montserrat"/>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Leadership Profile">
  <p:cSld name="Leadership Profile">
    <p:spTree>
      <p:nvGrpSpPr>
        <p:cNvPr id="1" name="Shape 127"/>
        <p:cNvGrpSpPr/>
        <p:nvPr/>
      </p:nvGrpSpPr>
      <p:grpSpPr>
        <a:xfrm>
          <a:off x="0" y="0"/>
          <a:ext cx="0" cy="0"/>
          <a:chOff x="0" y="0"/>
          <a:chExt cx="0" cy="0"/>
        </a:xfrm>
      </p:grpSpPr>
      <p:sp>
        <p:nvSpPr>
          <p:cNvPr id="128" name="Google Shape;128;p26"/>
          <p:cNvSpPr>
            <a:spLocks noGrp="1"/>
          </p:cNvSpPr>
          <p:nvPr>
            <p:ph type="pic" idx="2"/>
          </p:nvPr>
        </p:nvSpPr>
        <p:spPr>
          <a:xfrm>
            <a:off x="590400" y="1447800"/>
            <a:ext cx="1993381" cy="2651760"/>
          </a:xfrm>
          <a:prstGeom prst="rect">
            <a:avLst/>
          </a:prstGeom>
          <a:solidFill>
            <a:srgbClr val="C8CCCE"/>
          </a:solidFill>
          <a:ln>
            <a:noFill/>
          </a:ln>
        </p:spPr>
        <p:txBody>
          <a:bodyPr spcFirstLastPara="1" wrap="square" lIns="0" tIns="45700" rIns="0" bIns="45700" anchor="ctr" anchorCtr="0">
            <a:noAutofit/>
          </a:bodyPr>
          <a:lstStyle>
            <a:lvl1pPr marR="0" lvl="0" algn="ctr" rtl="0">
              <a:lnSpc>
                <a:spcPct val="110000"/>
              </a:lnSpc>
              <a:spcBef>
                <a:spcPts val="0"/>
              </a:spcBef>
              <a:spcAft>
                <a:spcPts val="0"/>
              </a:spcAft>
              <a:buClr>
                <a:schemeClr val="dk1"/>
              </a:buClr>
              <a:buSzPts val="1400"/>
              <a:buFont typeface="Merriweather Sans"/>
              <a:buNone/>
              <a:defRPr sz="1400" b="0" i="0" u="none" strike="noStrike" cap="none">
                <a:solidFill>
                  <a:schemeClr val="dk1"/>
                </a:solidFill>
                <a:latin typeface="Libre Franklin"/>
                <a:ea typeface="Libre Franklin"/>
                <a:cs typeface="Libre Franklin"/>
                <a:sym typeface="Libre Franklin"/>
              </a:defRPr>
            </a:lvl1pPr>
            <a:lvl2pPr marR="0" lvl="1" algn="l" rtl="0">
              <a:lnSpc>
                <a:spcPct val="110000"/>
              </a:lnSpc>
              <a:spcBef>
                <a:spcPts val="1200"/>
              </a:spcBef>
              <a:spcAft>
                <a:spcPts val="0"/>
              </a:spcAft>
              <a:buClr>
                <a:schemeClr val="dk1"/>
              </a:buClr>
              <a:buSzPts val="1200"/>
              <a:buFont typeface="Arial"/>
              <a:buChar char="–"/>
              <a:defRPr sz="1200" b="0" i="0" u="none" strike="noStrike" cap="none">
                <a:solidFill>
                  <a:schemeClr val="dk1"/>
                </a:solidFill>
                <a:latin typeface="Libre Franklin"/>
                <a:ea typeface="Libre Franklin"/>
                <a:cs typeface="Libre Franklin"/>
                <a:sym typeface="Libre Franklin"/>
              </a:defRPr>
            </a:lvl2pPr>
            <a:lvl3pPr marR="0" lvl="2" algn="l" rtl="0">
              <a:lnSpc>
                <a:spcPct val="110000"/>
              </a:lnSpc>
              <a:spcBef>
                <a:spcPts val="1200"/>
              </a:spcBef>
              <a:spcAft>
                <a:spcPts val="0"/>
              </a:spcAft>
              <a:buClr>
                <a:schemeClr val="dk1"/>
              </a:buClr>
              <a:buSzPts val="1200"/>
              <a:buFont typeface="Merriweather Sans"/>
              <a:buChar char="▪"/>
              <a:defRPr sz="1200" b="0" i="0" u="none" strike="noStrike" cap="none">
                <a:solidFill>
                  <a:schemeClr val="dk1"/>
                </a:solidFill>
                <a:latin typeface="Libre Franklin"/>
                <a:ea typeface="Libre Franklin"/>
                <a:cs typeface="Libre Franklin"/>
                <a:sym typeface="Libre Franklin"/>
              </a:defRPr>
            </a:lvl3pPr>
            <a:lvl4pPr marR="0" lvl="3" algn="l" rtl="0">
              <a:spcBef>
                <a:spcPts val="1200"/>
              </a:spcBef>
              <a:spcAft>
                <a:spcPts val="0"/>
              </a:spcAft>
              <a:buClr>
                <a:schemeClr val="dk1"/>
              </a:buClr>
              <a:buSzPts val="1050"/>
              <a:buFont typeface="Arial"/>
              <a:buChar char="–"/>
              <a:defRPr sz="1050" b="0" i="0" u="none" strike="noStrike" cap="none">
                <a:solidFill>
                  <a:schemeClr val="dk1"/>
                </a:solidFill>
                <a:latin typeface="Libre Franklin"/>
                <a:ea typeface="Libre Franklin"/>
                <a:cs typeface="Libre Franklin"/>
                <a:sym typeface="Libre Franklin"/>
              </a:defRPr>
            </a:lvl4pPr>
            <a:lvl5pPr marR="0" lvl="4" algn="l" rtl="0">
              <a:spcBef>
                <a:spcPts val="210"/>
              </a:spcBef>
              <a:spcAft>
                <a:spcPts val="0"/>
              </a:spcAft>
              <a:buClr>
                <a:schemeClr val="dk1"/>
              </a:buClr>
              <a:buSzPts val="1050"/>
              <a:buFont typeface="Arial"/>
              <a:buChar char="»"/>
              <a:defRPr sz="1050" b="0" i="0" u="none" strike="noStrike" cap="none">
                <a:solidFill>
                  <a:schemeClr val="dk1"/>
                </a:solidFill>
                <a:latin typeface="Libre Franklin"/>
                <a:ea typeface="Libre Franklin"/>
                <a:cs typeface="Libre Franklin"/>
                <a:sym typeface="Libre Franklin"/>
              </a:defRPr>
            </a:lvl5pPr>
            <a:lvl6pPr marR="0" lvl="5" algn="l" rtl="0">
              <a:spcBef>
                <a:spcPts val="400"/>
              </a:spcBef>
              <a:spcAft>
                <a:spcPts val="0"/>
              </a:spcAft>
              <a:buClr>
                <a:schemeClr val="dk1"/>
              </a:buClr>
              <a:buSzPts val="2000"/>
              <a:buFont typeface="Arial"/>
              <a:buChar char="•"/>
              <a:defRPr sz="2000" b="0" i="0" u="none" strike="noStrike" cap="none">
                <a:solidFill>
                  <a:schemeClr val="dk1"/>
                </a:solidFill>
                <a:latin typeface="Libre Franklin"/>
                <a:ea typeface="Libre Franklin"/>
                <a:cs typeface="Libre Franklin"/>
                <a:sym typeface="Libre Franklin"/>
              </a:defRPr>
            </a:lvl6pPr>
            <a:lvl7pPr marR="0" lvl="6" algn="l" rtl="0">
              <a:spcBef>
                <a:spcPts val="400"/>
              </a:spcBef>
              <a:spcAft>
                <a:spcPts val="0"/>
              </a:spcAft>
              <a:buClr>
                <a:schemeClr val="dk1"/>
              </a:buClr>
              <a:buSzPts val="2000"/>
              <a:buFont typeface="Arial"/>
              <a:buChar char="•"/>
              <a:defRPr sz="2000" b="0" i="0" u="none" strike="noStrike" cap="none">
                <a:solidFill>
                  <a:schemeClr val="dk1"/>
                </a:solidFill>
                <a:latin typeface="Libre Franklin"/>
                <a:ea typeface="Libre Franklin"/>
                <a:cs typeface="Libre Franklin"/>
                <a:sym typeface="Libre Franklin"/>
              </a:defRPr>
            </a:lvl7pPr>
            <a:lvl8pPr marR="0" lvl="7" algn="l" rtl="0">
              <a:spcBef>
                <a:spcPts val="400"/>
              </a:spcBef>
              <a:spcAft>
                <a:spcPts val="0"/>
              </a:spcAft>
              <a:buClr>
                <a:schemeClr val="dk1"/>
              </a:buClr>
              <a:buSzPts val="2000"/>
              <a:buFont typeface="Arial"/>
              <a:buChar char="•"/>
              <a:defRPr sz="2000" b="0" i="0" u="none" strike="noStrike" cap="none">
                <a:solidFill>
                  <a:schemeClr val="dk1"/>
                </a:solidFill>
                <a:latin typeface="Libre Franklin"/>
                <a:ea typeface="Libre Franklin"/>
                <a:cs typeface="Libre Franklin"/>
                <a:sym typeface="Libre Franklin"/>
              </a:defRPr>
            </a:lvl8pPr>
            <a:lvl9pPr marR="0" lvl="8" algn="l" rtl="0">
              <a:spcBef>
                <a:spcPts val="400"/>
              </a:spcBef>
              <a:spcAft>
                <a:spcPts val="0"/>
              </a:spcAft>
              <a:buClr>
                <a:schemeClr val="dk1"/>
              </a:buClr>
              <a:buSzPts val="2000"/>
              <a:buFont typeface="Arial"/>
              <a:buChar char="•"/>
              <a:defRPr sz="2000" b="0" i="0" u="none" strike="noStrike" cap="none">
                <a:solidFill>
                  <a:schemeClr val="dk1"/>
                </a:solidFill>
                <a:latin typeface="Libre Franklin"/>
                <a:ea typeface="Libre Franklin"/>
                <a:cs typeface="Libre Franklin"/>
                <a:sym typeface="Libre Franklin"/>
              </a:defRPr>
            </a:lvl9pPr>
          </a:lstStyle>
          <a:p>
            <a:endParaRPr/>
          </a:p>
        </p:txBody>
      </p:sp>
      <p:sp>
        <p:nvSpPr>
          <p:cNvPr id="129" name="Google Shape;129;p26"/>
          <p:cNvSpPr txBox="1">
            <a:spLocks noGrp="1"/>
          </p:cNvSpPr>
          <p:nvPr>
            <p:ph type="title"/>
          </p:nvPr>
        </p:nvSpPr>
        <p:spPr>
          <a:xfrm>
            <a:off x="589619" y="302211"/>
            <a:ext cx="7251192" cy="766895"/>
          </a:xfrm>
          <a:prstGeom prst="rect">
            <a:avLst/>
          </a:prstGeom>
          <a:noFill/>
          <a:ln>
            <a:noFill/>
          </a:ln>
        </p:spPr>
        <p:txBody>
          <a:bodyPr spcFirstLastPara="1" wrap="square" lIns="0" tIns="0" rIns="0" bIns="0" anchor="b" anchorCtr="0">
            <a:noAutofit/>
          </a:bodyPr>
          <a:lstStyle>
            <a:lvl1pPr lvl="0" algn="l">
              <a:spcBef>
                <a:spcPts val="0"/>
              </a:spcBef>
              <a:spcAft>
                <a:spcPts val="0"/>
              </a:spcAft>
              <a:buClr>
                <a:srgbClr val="0B6A38"/>
              </a:buClr>
              <a:buSzPts val="1800"/>
              <a:buChar char="●"/>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0" name="Google Shape;130;p26"/>
          <p:cNvSpPr txBox="1">
            <a:spLocks noGrp="1"/>
          </p:cNvSpPr>
          <p:nvPr>
            <p:ph type="body" idx="1"/>
          </p:nvPr>
        </p:nvSpPr>
        <p:spPr>
          <a:xfrm>
            <a:off x="2836938" y="1332850"/>
            <a:ext cx="8722628" cy="439293"/>
          </a:xfrm>
          <a:prstGeom prst="rect">
            <a:avLst/>
          </a:prstGeom>
          <a:noFill/>
          <a:ln>
            <a:noFill/>
          </a:ln>
        </p:spPr>
        <p:txBody>
          <a:bodyPr spcFirstLastPara="1" wrap="square" lIns="0" tIns="45700" rIns="0" bIns="45700" anchor="t" anchorCtr="0">
            <a:noAutofit/>
          </a:bodyPr>
          <a:lstStyle>
            <a:lvl1pPr marL="457200" lvl="0" indent="-228600" algn="l">
              <a:lnSpc>
                <a:spcPct val="110000"/>
              </a:lnSpc>
              <a:spcBef>
                <a:spcPts val="0"/>
              </a:spcBef>
              <a:spcAft>
                <a:spcPts val="0"/>
              </a:spcAft>
              <a:buSzPts val="1800"/>
              <a:buNone/>
              <a:defRPr sz="1800"/>
            </a:lvl1pPr>
            <a:lvl2pPr marL="914400" lvl="1" indent="-228600" algn="l">
              <a:lnSpc>
                <a:spcPct val="110000"/>
              </a:lnSpc>
              <a:spcBef>
                <a:spcPts val="1200"/>
              </a:spcBef>
              <a:spcAft>
                <a:spcPts val="0"/>
              </a:spcAft>
              <a:buSzPts val="1200"/>
              <a:buNone/>
              <a:defRPr/>
            </a:lvl2pPr>
            <a:lvl3pPr marL="1371600" lvl="2" indent="-228600" algn="l">
              <a:lnSpc>
                <a:spcPct val="110000"/>
              </a:lnSpc>
              <a:spcBef>
                <a:spcPts val="1200"/>
              </a:spcBef>
              <a:spcAft>
                <a:spcPts val="0"/>
              </a:spcAft>
              <a:buSzPts val="1200"/>
              <a:buNone/>
              <a:defRPr/>
            </a:lvl3pPr>
            <a:lvl4pPr marL="1828800" lvl="3" indent="-228600" algn="l">
              <a:spcBef>
                <a:spcPts val="1200"/>
              </a:spcBef>
              <a:spcAft>
                <a:spcPts val="0"/>
              </a:spcAft>
              <a:buClr>
                <a:schemeClr val="dk1"/>
              </a:buClr>
              <a:buSzPts val="1050"/>
              <a:buNone/>
              <a:defRPr/>
            </a:lvl4pPr>
            <a:lvl5pPr marL="2286000" lvl="4" indent="-228600" algn="l">
              <a:spcBef>
                <a:spcPts val="210"/>
              </a:spcBef>
              <a:spcAft>
                <a:spcPts val="0"/>
              </a:spcAft>
              <a:buClr>
                <a:schemeClr val="dk1"/>
              </a:buClr>
              <a:buSzPts val="1050"/>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31" name="Google Shape;131;p26"/>
          <p:cNvSpPr txBox="1">
            <a:spLocks noGrp="1"/>
          </p:cNvSpPr>
          <p:nvPr>
            <p:ph type="body" idx="3"/>
          </p:nvPr>
        </p:nvSpPr>
        <p:spPr>
          <a:xfrm>
            <a:off x="2836938" y="1787691"/>
            <a:ext cx="8722628" cy="4308310"/>
          </a:xfrm>
          <a:prstGeom prst="rect">
            <a:avLst/>
          </a:prstGeom>
          <a:noFill/>
          <a:ln>
            <a:noFill/>
          </a:ln>
        </p:spPr>
        <p:txBody>
          <a:bodyPr spcFirstLastPara="1" wrap="square" lIns="0" tIns="45700" rIns="0" bIns="45700" anchor="t" anchorCtr="0">
            <a:noAutofit/>
          </a:bodyPr>
          <a:lstStyle>
            <a:lvl1pPr marL="457200" lvl="0" indent="-317500" algn="l">
              <a:lnSpc>
                <a:spcPct val="100000"/>
              </a:lnSpc>
              <a:spcBef>
                <a:spcPts val="0"/>
              </a:spcBef>
              <a:spcAft>
                <a:spcPts val="0"/>
              </a:spcAft>
              <a:buSzPts val="1400"/>
              <a:buChar char="●"/>
              <a:defRPr sz="1400"/>
            </a:lvl1pPr>
            <a:lvl2pPr marL="914400" lvl="1" indent="-304800" algn="l">
              <a:lnSpc>
                <a:spcPct val="100000"/>
              </a:lnSpc>
              <a:spcBef>
                <a:spcPts val="1200"/>
              </a:spcBef>
              <a:spcAft>
                <a:spcPts val="0"/>
              </a:spcAft>
              <a:buSzPts val="1200"/>
              <a:buChar char="○"/>
              <a:defRPr sz="1200"/>
            </a:lvl2pPr>
            <a:lvl3pPr marL="1371600" lvl="2" indent="-304800" algn="l">
              <a:lnSpc>
                <a:spcPct val="100000"/>
              </a:lnSpc>
              <a:spcBef>
                <a:spcPts val="1200"/>
              </a:spcBef>
              <a:spcAft>
                <a:spcPts val="0"/>
              </a:spcAft>
              <a:buSzPts val="1200"/>
              <a:buChar char="■"/>
              <a:defRPr sz="1200"/>
            </a:lvl3pPr>
            <a:lvl4pPr marL="1828800" lvl="3" indent="-295275" algn="l">
              <a:lnSpc>
                <a:spcPct val="100000"/>
              </a:lnSpc>
              <a:spcBef>
                <a:spcPts val="1200"/>
              </a:spcBef>
              <a:spcAft>
                <a:spcPts val="0"/>
              </a:spcAft>
              <a:buClr>
                <a:schemeClr val="dk1"/>
              </a:buClr>
              <a:buSzPts val="1050"/>
              <a:buChar char="●"/>
              <a:defRPr sz="1050"/>
            </a:lvl4pPr>
            <a:lvl5pPr marL="2286000" lvl="4" indent="-295275" algn="l">
              <a:lnSpc>
                <a:spcPct val="100000"/>
              </a:lnSpc>
              <a:spcBef>
                <a:spcPts val="210"/>
              </a:spcBef>
              <a:spcAft>
                <a:spcPts val="0"/>
              </a:spcAft>
              <a:buClr>
                <a:schemeClr val="dk1"/>
              </a:buClr>
              <a:buSzPts val="1050"/>
              <a:buChar char="○"/>
              <a:defRPr sz="105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matchingName="Thank You 1">
  <p:cSld name="Thank You 1">
    <p:bg>
      <p:bgPr>
        <a:solidFill>
          <a:schemeClr val="lt1"/>
        </a:solidFill>
        <a:effectLst/>
      </p:bgPr>
    </p:bg>
    <p:spTree>
      <p:nvGrpSpPr>
        <p:cNvPr id="1" name="Shape 132"/>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Content">
  <p:cSld name="Title, Content">
    <p:spTree>
      <p:nvGrpSpPr>
        <p:cNvPr id="1" name="Shape 54"/>
        <p:cNvGrpSpPr/>
        <p:nvPr/>
      </p:nvGrpSpPr>
      <p:grpSpPr>
        <a:xfrm>
          <a:off x="0" y="0"/>
          <a:ext cx="0" cy="0"/>
          <a:chOff x="0" y="0"/>
          <a:chExt cx="0" cy="0"/>
        </a:xfrm>
      </p:grpSpPr>
      <p:sp>
        <p:nvSpPr>
          <p:cNvPr id="55" name="Google Shape;55;p9"/>
          <p:cNvSpPr txBox="1">
            <a:spLocks noGrp="1"/>
          </p:cNvSpPr>
          <p:nvPr>
            <p:ph type="title"/>
          </p:nvPr>
        </p:nvSpPr>
        <p:spPr>
          <a:xfrm>
            <a:off x="589620" y="297719"/>
            <a:ext cx="7252850" cy="766895"/>
          </a:xfrm>
          <a:prstGeom prst="rect">
            <a:avLst/>
          </a:prstGeom>
          <a:noFill/>
          <a:ln>
            <a:noFill/>
          </a:ln>
        </p:spPr>
        <p:txBody>
          <a:bodyPr spcFirstLastPara="1" wrap="square" lIns="0" tIns="0" rIns="0" bIns="0" anchor="b" anchorCtr="0">
            <a:noAutofit/>
          </a:bodyPr>
          <a:lstStyle>
            <a:lvl1pPr lvl="0" algn="l">
              <a:spcBef>
                <a:spcPts val="0"/>
              </a:spcBef>
              <a:spcAft>
                <a:spcPts val="0"/>
              </a:spcAft>
              <a:buClr>
                <a:srgbClr val="0B6A38"/>
              </a:buClr>
              <a:buSzPts val="1800"/>
              <a:buChar char="●"/>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9"/>
          <p:cNvSpPr txBox="1">
            <a:spLocks noGrp="1"/>
          </p:cNvSpPr>
          <p:nvPr>
            <p:ph type="body" idx="1"/>
          </p:nvPr>
        </p:nvSpPr>
        <p:spPr>
          <a:xfrm>
            <a:off x="589622" y="1366323"/>
            <a:ext cx="10960825" cy="5001763"/>
          </a:xfrm>
          <a:prstGeom prst="rect">
            <a:avLst/>
          </a:prstGeom>
          <a:noFill/>
          <a:ln>
            <a:noFill/>
          </a:ln>
        </p:spPr>
        <p:txBody>
          <a:bodyPr spcFirstLastPara="1" wrap="square" lIns="0" tIns="45700" rIns="0" bIns="45700" anchor="t" anchorCtr="0">
            <a:noAutofit/>
          </a:bodyPr>
          <a:lstStyle>
            <a:lvl1pPr marL="457200" lvl="0" indent="-317500" algn="l">
              <a:lnSpc>
                <a:spcPct val="110000"/>
              </a:lnSpc>
              <a:spcBef>
                <a:spcPts val="0"/>
              </a:spcBef>
              <a:spcAft>
                <a:spcPts val="0"/>
              </a:spcAft>
              <a:buSzPts val="1400"/>
              <a:buChar char="●"/>
              <a:defRPr sz="1400"/>
            </a:lvl1pPr>
            <a:lvl2pPr marL="914400" lvl="1" indent="-304800" algn="l">
              <a:lnSpc>
                <a:spcPct val="110000"/>
              </a:lnSpc>
              <a:spcBef>
                <a:spcPts val="600"/>
              </a:spcBef>
              <a:spcAft>
                <a:spcPts val="0"/>
              </a:spcAft>
              <a:buSzPts val="1200"/>
              <a:buChar char="○"/>
              <a:defRPr sz="1200"/>
            </a:lvl2pPr>
            <a:lvl3pPr marL="1371600" lvl="2" indent="-304800" algn="l">
              <a:lnSpc>
                <a:spcPct val="110000"/>
              </a:lnSpc>
              <a:spcBef>
                <a:spcPts val="600"/>
              </a:spcBef>
              <a:spcAft>
                <a:spcPts val="0"/>
              </a:spcAft>
              <a:buSzPts val="1200"/>
              <a:buChar char="■"/>
              <a:defRPr sz="1200"/>
            </a:lvl3pPr>
            <a:lvl4pPr marL="1828800" lvl="3" indent="-295275" algn="l">
              <a:spcBef>
                <a:spcPts val="600"/>
              </a:spcBef>
              <a:spcAft>
                <a:spcPts val="0"/>
              </a:spcAft>
              <a:buClr>
                <a:schemeClr val="dk1"/>
              </a:buClr>
              <a:buSzPts val="1050"/>
              <a:buChar char="●"/>
              <a:defRPr sz="1050"/>
            </a:lvl4pPr>
            <a:lvl5pPr marL="2286000" lvl="4" indent="-295275" algn="l">
              <a:spcBef>
                <a:spcPts val="210"/>
              </a:spcBef>
              <a:spcAft>
                <a:spcPts val="0"/>
              </a:spcAft>
              <a:buClr>
                <a:schemeClr val="dk1"/>
              </a:buClr>
              <a:buSzPts val="1050"/>
              <a:buChar char="○"/>
              <a:defRPr sz="105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Sub-head, Content">
  <p:cSld name="Title, Sub-head, Content">
    <p:spTree>
      <p:nvGrpSpPr>
        <p:cNvPr id="1" name="Shape 57"/>
        <p:cNvGrpSpPr/>
        <p:nvPr/>
      </p:nvGrpSpPr>
      <p:grpSpPr>
        <a:xfrm>
          <a:off x="0" y="0"/>
          <a:ext cx="0" cy="0"/>
          <a:chOff x="0" y="0"/>
          <a:chExt cx="0" cy="0"/>
        </a:xfrm>
      </p:grpSpPr>
      <p:sp>
        <p:nvSpPr>
          <p:cNvPr id="58" name="Google Shape;58;p10"/>
          <p:cNvSpPr txBox="1">
            <a:spLocks noGrp="1"/>
          </p:cNvSpPr>
          <p:nvPr>
            <p:ph type="title"/>
          </p:nvPr>
        </p:nvSpPr>
        <p:spPr>
          <a:xfrm>
            <a:off x="589620" y="297719"/>
            <a:ext cx="7252850" cy="766895"/>
          </a:xfrm>
          <a:prstGeom prst="rect">
            <a:avLst/>
          </a:prstGeom>
          <a:noFill/>
          <a:ln>
            <a:noFill/>
          </a:ln>
        </p:spPr>
        <p:txBody>
          <a:bodyPr spcFirstLastPara="1" wrap="square" lIns="0" tIns="0" rIns="0" bIns="0" anchor="b" anchorCtr="0">
            <a:noAutofit/>
          </a:bodyPr>
          <a:lstStyle>
            <a:lvl1pPr lvl="0" algn="l">
              <a:spcBef>
                <a:spcPts val="0"/>
              </a:spcBef>
              <a:spcAft>
                <a:spcPts val="0"/>
              </a:spcAft>
              <a:buClr>
                <a:srgbClr val="0B6A38"/>
              </a:buClr>
              <a:buSzPts val="1800"/>
              <a:buChar char="●"/>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9" name="Google Shape;59;p10"/>
          <p:cNvSpPr txBox="1">
            <a:spLocks noGrp="1"/>
          </p:cNvSpPr>
          <p:nvPr>
            <p:ph type="body" idx="1"/>
          </p:nvPr>
        </p:nvSpPr>
        <p:spPr>
          <a:xfrm>
            <a:off x="589622" y="2068491"/>
            <a:ext cx="10960825" cy="4027509"/>
          </a:xfrm>
          <a:prstGeom prst="rect">
            <a:avLst/>
          </a:prstGeom>
          <a:noFill/>
          <a:ln>
            <a:noFill/>
          </a:ln>
        </p:spPr>
        <p:txBody>
          <a:bodyPr spcFirstLastPara="1" wrap="square" lIns="0" tIns="45700" rIns="0" bIns="45700" anchor="t" anchorCtr="0">
            <a:noAutofit/>
          </a:bodyPr>
          <a:lstStyle>
            <a:lvl1pPr marL="457200" lvl="0" indent="-317500" algn="l">
              <a:lnSpc>
                <a:spcPct val="110000"/>
              </a:lnSpc>
              <a:spcBef>
                <a:spcPts val="0"/>
              </a:spcBef>
              <a:spcAft>
                <a:spcPts val="0"/>
              </a:spcAft>
              <a:buSzPts val="1400"/>
              <a:buChar char="●"/>
              <a:defRPr sz="1400"/>
            </a:lvl1pPr>
            <a:lvl2pPr marL="914400" lvl="1" indent="-304800" algn="l">
              <a:lnSpc>
                <a:spcPct val="110000"/>
              </a:lnSpc>
              <a:spcBef>
                <a:spcPts val="600"/>
              </a:spcBef>
              <a:spcAft>
                <a:spcPts val="0"/>
              </a:spcAft>
              <a:buSzPts val="1200"/>
              <a:buChar char="○"/>
              <a:defRPr sz="1200"/>
            </a:lvl2pPr>
            <a:lvl3pPr marL="1371600" lvl="2" indent="-304800" algn="l">
              <a:lnSpc>
                <a:spcPct val="110000"/>
              </a:lnSpc>
              <a:spcBef>
                <a:spcPts val="600"/>
              </a:spcBef>
              <a:spcAft>
                <a:spcPts val="0"/>
              </a:spcAft>
              <a:buSzPts val="1200"/>
              <a:buChar char="■"/>
              <a:defRPr sz="1200"/>
            </a:lvl3pPr>
            <a:lvl4pPr marL="1828800" lvl="3" indent="-295275" algn="l">
              <a:spcBef>
                <a:spcPts val="600"/>
              </a:spcBef>
              <a:spcAft>
                <a:spcPts val="0"/>
              </a:spcAft>
              <a:buClr>
                <a:schemeClr val="dk1"/>
              </a:buClr>
              <a:buSzPts val="1050"/>
              <a:buChar char="●"/>
              <a:defRPr sz="1050"/>
            </a:lvl4pPr>
            <a:lvl5pPr marL="2286000" lvl="4" indent="-295275" algn="l">
              <a:spcBef>
                <a:spcPts val="210"/>
              </a:spcBef>
              <a:spcAft>
                <a:spcPts val="0"/>
              </a:spcAft>
              <a:buClr>
                <a:schemeClr val="dk1"/>
              </a:buClr>
              <a:buSzPts val="1050"/>
              <a:buChar char="○"/>
              <a:defRPr sz="105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60" name="Google Shape;60;p10"/>
          <p:cNvSpPr txBox="1">
            <a:spLocks noGrp="1"/>
          </p:cNvSpPr>
          <p:nvPr>
            <p:ph type="body" idx="2"/>
          </p:nvPr>
        </p:nvSpPr>
        <p:spPr>
          <a:xfrm>
            <a:off x="589620" y="1375376"/>
            <a:ext cx="10960828" cy="693116"/>
          </a:xfrm>
          <a:prstGeom prst="rect">
            <a:avLst/>
          </a:prstGeom>
          <a:noFill/>
          <a:ln>
            <a:noFill/>
          </a:ln>
        </p:spPr>
        <p:txBody>
          <a:bodyPr spcFirstLastPara="1" wrap="square" lIns="0" tIns="45700" rIns="0" bIns="45700" anchor="t" anchorCtr="0">
            <a:noAutofit/>
          </a:bodyPr>
          <a:lstStyle>
            <a:lvl1pPr marL="457200" lvl="0" indent="-228600" algn="l">
              <a:lnSpc>
                <a:spcPct val="90000"/>
              </a:lnSpc>
              <a:spcBef>
                <a:spcPts val="0"/>
              </a:spcBef>
              <a:spcAft>
                <a:spcPts val="0"/>
              </a:spcAft>
              <a:buSzPts val="1800"/>
              <a:buNone/>
              <a:defRPr sz="1800" b="1"/>
            </a:lvl1pPr>
            <a:lvl2pPr marL="914400" lvl="1" indent="-228600" algn="l">
              <a:lnSpc>
                <a:spcPct val="110000"/>
              </a:lnSpc>
              <a:spcBef>
                <a:spcPts val="1200"/>
              </a:spcBef>
              <a:spcAft>
                <a:spcPts val="0"/>
              </a:spcAft>
              <a:buSzPts val="2000"/>
              <a:buNone/>
              <a:defRPr sz="2000" b="1"/>
            </a:lvl2pPr>
            <a:lvl3pPr marL="1371600" lvl="2" indent="-228600" algn="l">
              <a:lnSpc>
                <a:spcPct val="110000"/>
              </a:lnSpc>
              <a:spcBef>
                <a:spcPts val="1200"/>
              </a:spcBef>
              <a:spcAft>
                <a:spcPts val="0"/>
              </a:spcAft>
              <a:buSzPts val="1800"/>
              <a:buNone/>
              <a:defRPr sz="1800" b="1"/>
            </a:lvl3pPr>
            <a:lvl4pPr marL="1828800" lvl="3" indent="-228600" algn="l">
              <a:spcBef>
                <a:spcPts val="120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2-column Content">
  <p:cSld name="2-column Content">
    <p:spTree>
      <p:nvGrpSpPr>
        <p:cNvPr id="1" name="Shape 61"/>
        <p:cNvGrpSpPr/>
        <p:nvPr/>
      </p:nvGrpSpPr>
      <p:grpSpPr>
        <a:xfrm>
          <a:off x="0" y="0"/>
          <a:ext cx="0" cy="0"/>
          <a:chOff x="0" y="0"/>
          <a:chExt cx="0" cy="0"/>
        </a:xfrm>
      </p:grpSpPr>
      <p:sp>
        <p:nvSpPr>
          <p:cNvPr id="62" name="Google Shape;62;p11"/>
          <p:cNvSpPr txBox="1">
            <a:spLocks noGrp="1"/>
          </p:cNvSpPr>
          <p:nvPr>
            <p:ph type="title"/>
          </p:nvPr>
        </p:nvSpPr>
        <p:spPr>
          <a:xfrm>
            <a:off x="589619" y="296131"/>
            <a:ext cx="7251192" cy="766895"/>
          </a:xfrm>
          <a:prstGeom prst="rect">
            <a:avLst/>
          </a:prstGeom>
          <a:noFill/>
          <a:ln>
            <a:noFill/>
          </a:ln>
        </p:spPr>
        <p:txBody>
          <a:bodyPr spcFirstLastPara="1" wrap="square" lIns="0" tIns="0" rIns="0" bIns="0" anchor="b" anchorCtr="0">
            <a:noAutofit/>
          </a:bodyPr>
          <a:lstStyle>
            <a:lvl1pPr lvl="0" algn="l">
              <a:spcBef>
                <a:spcPts val="0"/>
              </a:spcBef>
              <a:spcAft>
                <a:spcPts val="0"/>
              </a:spcAft>
              <a:buClr>
                <a:srgbClr val="0B6A38"/>
              </a:buClr>
              <a:buSzPts val="1800"/>
              <a:buChar char="●"/>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11"/>
          <p:cNvSpPr txBox="1">
            <a:spLocks noGrp="1"/>
          </p:cNvSpPr>
          <p:nvPr>
            <p:ph type="body" idx="1"/>
          </p:nvPr>
        </p:nvSpPr>
        <p:spPr>
          <a:xfrm>
            <a:off x="589620" y="1366323"/>
            <a:ext cx="5383398" cy="4729677"/>
          </a:xfrm>
          <a:prstGeom prst="rect">
            <a:avLst/>
          </a:prstGeom>
          <a:noFill/>
          <a:ln>
            <a:noFill/>
          </a:ln>
        </p:spPr>
        <p:txBody>
          <a:bodyPr spcFirstLastPara="1" wrap="square" lIns="0" tIns="45700" rIns="0" bIns="45700" anchor="t" anchorCtr="0">
            <a:noAutofit/>
          </a:bodyPr>
          <a:lstStyle>
            <a:lvl1pPr marL="457200" lvl="0" indent="-317500" algn="l">
              <a:lnSpc>
                <a:spcPct val="100000"/>
              </a:lnSpc>
              <a:spcBef>
                <a:spcPts val="0"/>
              </a:spcBef>
              <a:spcAft>
                <a:spcPts val="0"/>
              </a:spcAft>
              <a:buSzPts val="1400"/>
              <a:buChar char="●"/>
              <a:defRPr sz="1400"/>
            </a:lvl1pPr>
            <a:lvl2pPr marL="914400" lvl="1" indent="-304800" algn="l">
              <a:lnSpc>
                <a:spcPct val="100000"/>
              </a:lnSpc>
              <a:spcBef>
                <a:spcPts val="600"/>
              </a:spcBef>
              <a:spcAft>
                <a:spcPts val="0"/>
              </a:spcAft>
              <a:buSzPts val="1200"/>
              <a:buChar char="○"/>
              <a:defRPr sz="1200"/>
            </a:lvl2pPr>
            <a:lvl3pPr marL="1371600" lvl="2" indent="-304800" algn="l">
              <a:lnSpc>
                <a:spcPct val="100000"/>
              </a:lnSpc>
              <a:spcBef>
                <a:spcPts val="600"/>
              </a:spcBef>
              <a:spcAft>
                <a:spcPts val="0"/>
              </a:spcAft>
              <a:buSzPts val="1200"/>
              <a:buChar char="■"/>
              <a:defRPr sz="1200"/>
            </a:lvl3pPr>
            <a:lvl4pPr marL="1828800" lvl="3" indent="-295275" algn="l">
              <a:lnSpc>
                <a:spcPct val="100000"/>
              </a:lnSpc>
              <a:spcBef>
                <a:spcPts val="600"/>
              </a:spcBef>
              <a:spcAft>
                <a:spcPts val="0"/>
              </a:spcAft>
              <a:buClr>
                <a:schemeClr val="dk1"/>
              </a:buClr>
              <a:buSzPts val="1050"/>
              <a:buChar char="●"/>
              <a:defRPr sz="1050"/>
            </a:lvl4pPr>
            <a:lvl5pPr marL="2286000" lvl="4" indent="-295275" algn="l">
              <a:lnSpc>
                <a:spcPct val="100000"/>
              </a:lnSpc>
              <a:spcBef>
                <a:spcPts val="210"/>
              </a:spcBef>
              <a:spcAft>
                <a:spcPts val="0"/>
              </a:spcAft>
              <a:buClr>
                <a:schemeClr val="dk1"/>
              </a:buClr>
              <a:buSzPts val="1050"/>
              <a:buChar char="○"/>
              <a:defRPr sz="105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64" name="Google Shape;64;p11"/>
          <p:cNvSpPr txBox="1">
            <a:spLocks noGrp="1"/>
          </p:cNvSpPr>
          <p:nvPr>
            <p:ph type="body" idx="2"/>
          </p:nvPr>
        </p:nvSpPr>
        <p:spPr>
          <a:xfrm>
            <a:off x="6176164" y="1366323"/>
            <a:ext cx="5383398" cy="4729677"/>
          </a:xfrm>
          <a:prstGeom prst="rect">
            <a:avLst/>
          </a:prstGeom>
          <a:noFill/>
          <a:ln>
            <a:noFill/>
          </a:ln>
        </p:spPr>
        <p:txBody>
          <a:bodyPr spcFirstLastPara="1" wrap="square" lIns="0" tIns="45700" rIns="0" bIns="45700" anchor="t" anchorCtr="0">
            <a:noAutofit/>
          </a:bodyPr>
          <a:lstStyle>
            <a:lvl1pPr marL="457200" lvl="0" indent="-317500" algn="l">
              <a:lnSpc>
                <a:spcPct val="100000"/>
              </a:lnSpc>
              <a:spcBef>
                <a:spcPts val="0"/>
              </a:spcBef>
              <a:spcAft>
                <a:spcPts val="0"/>
              </a:spcAft>
              <a:buSzPts val="1400"/>
              <a:buChar char="●"/>
              <a:defRPr sz="1400"/>
            </a:lvl1pPr>
            <a:lvl2pPr marL="914400" lvl="1" indent="-304800" algn="l">
              <a:lnSpc>
                <a:spcPct val="100000"/>
              </a:lnSpc>
              <a:spcBef>
                <a:spcPts val="600"/>
              </a:spcBef>
              <a:spcAft>
                <a:spcPts val="0"/>
              </a:spcAft>
              <a:buSzPts val="1200"/>
              <a:buChar char="○"/>
              <a:defRPr sz="1200"/>
            </a:lvl2pPr>
            <a:lvl3pPr marL="1371600" lvl="2" indent="-304800" algn="l">
              <a:lnSpc>
                <a:spcPct val="100000"/>
              </a:lnSpc>
              <a:spcBef>
                <a:spcPts val="600"/>
              </a:spcBef>
              <a:spcAft>
                <a:spcPts val="0"/>
              </a:spcAft>
              <a:buSzPts val="1200"/>
              <a:buChar char="■"/>
              <a:defRPr sz="1200"/>
            </a:lvl3pPr>
            <a:lvl4pPr marL="1828800" lvl="3" indent="-295275" algn="l">
              <a:lnSpc>
                <a:spcPct val="100000"/>
              </a:lnSpc>
              <a:spcBef>
                <a:spcPts val="600"/>
              </a:spcBef>
              <a:spcAft>
                <a:spcPts val="0"/>
              </a:spcAft>
              <a:buClr>
                <a:schemeClr val="dk1"/>
              </a:buClr>
              <a:buSzPts val="1050"/>
              <a:buChar char="●"/>
              <a:defRPr sz="1050"/>
            </a:lvl4pPr>
            <a:lvl5pPr marL="2286000" lvl="4" indent="-295275" algn="l">
              <a:lnSpc>
                <a:spcPct val="100000"/>
              </a:lnSpc>
              <a:spcBef>
                <a:spcPts val="210"/>
              </a:spcBef>
              <a:spcAft>
                <a:spcPts val="0"/>
              </a:spcAft>
              <a:buClr>
                <a:schemeClr val="dk1"/>
              </a:buClr>
              <a:buSzPts val="1050"/>
              <a:buChar char="○"/>
              <a:defRPr sz="105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2-column w/sub-heads">
  <p:cSld name="2-column w/sub-heads">
    <p:spTree>
      <p:nvGrpSpPr>
        <p:cNvPr id="1" name="Shape 65"/>
        <p:cNvGrpSpPr/>
        <p:nvPr/>
      </p:nvGrpSpPr>
      <p:grpSpPr>
        <a:xfrm>
          <a:off x="0" y="0"/>
          <a:ext cx="0" cy="0"/>
          <a:chOff x="0" y="0"/>
          <a:chExt cx="0" cy="0"/>
        </a:xfrm>
      </p:grpSpPr>
      <p:sp>
        <p:nvSpPr>
          <p:cNvPr id="66" name="Google Shape;66;p12"/>
          <p:cNvSpPr txBox="1">
            <a:spLocks noGrp="1"/>
          </p:cNvSpPr>
          <p:nvPr>
            <p:ph type="title"/>
          </p:nvPr>
        </p:nvSpPr>
        <p:spPr>
          <a:xfrm>
            <a:off x="589619" y="306253"/>
            <a:ext cx="7251192" cy="766895"/>
          </a:xfrm>
          <a:prstGeom prst="rect">
            <a:avLst/>
          </a:prstGeom>
          <a:noFill/>
          <a:ln>
            <a:noFill/>
          </a:ln>
        </p:spPr>
        <p:txBody>
          <a:bodyPr spcFirstLastPara="1" wrap="square" lIns="0" tIns="0" rIns="0" bIns="0" anchor="b" anchorCtr="0">
            <a:noAutofit/>
          </a:bodyPr>
          <a:lstStyle>
            <a:lvl1pPr lvl="0" algn="l">
              <a:spcBef>
                <a:spcPts val="0"/>
              </a:spcBef>
              <a:spcAft>
                <a:spcPts val="0"/>
              </a:spcAft>
              <a:buClr>
                <a:srgbClr val="0B6A38"/>
              </a:buClr>
              <a:buSzPts val="2800"/>
              <a:buFont typeface="Libre Franklin Medium"/>
              <a:buChar char="●"/>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12"/>
          <p:cNvSpPr txBox="1">
            <a:spLocks noGrp="1"/>
          </p:cNvSpPr>
          <p:nvPr>
            <p:ph type="body" idx="1"/>
          </p:nvPr>
        </p:nvSpPr>
        <p:spPr>
          <a:xfrm>
            <a:off x="589620" y="1376299"/>
            <a:ext cx="5385514" cy="693116"/>
          </a:xfrm>
          <a:prstGeom prst="rect">
            <a:avLst/>
          </a:prstGeom>
          <a:noFill/>
          <a:ln>
            <a:noFill/>
          </a:ln>
        </p:spPr>
        <p:txBody>
          <a:bodyPr spcFirstLastPara="1" wrap="square" lIns="0" tIns="45700" rIns="0" bIns="45700" anchor="t" anchorCtr="0">
            <a:noAutofit/>
          </a:bodyPr>
          <a:lstStyle>
            <a:lvl1pPr marL="457200" lvl="0" indent="-228600" algn="l">
              <a:lnSpc>
                <a:spcPct val="90000"/>
              </a:lnSpc>
              <a:spcBef>
                <a:spcPts val="0"/>
              </a:spcBef>
              <a:spcAft>
                <a:spcPts val="0"/>
              </a:spcAft>
              <a:buSzPts val="1800"/>
              <a:buNone/>
              <a:defRPr sz="1800" b="1"/>
            </a:lvl1pPr>
            <a:lvl2pPr marL="914400" lvl="1" indent="-228600" algn="l">
              <a:lnSpc>
                <a:spcPct val="110000"/>
              </a:lnSpc>
              <a:spcBef>
                <a:spcPts val="1200"/>
              </a:spcBef>
              <a:spcAft>
                <a:spcPts val="0"/>
              </a:spcAft>
              <a:buSzPts val="2000"/>
              <a:buNone/>
              <a:defRPr sz="2000" b="1"/>
            </a:lvl2pPr>
            <a:lvl3pPr marL="1371600" lvl="2" indent="-228600" algn="l">
              <a:lnSpc>
                <a:spcPct val="110000"/>
              </a:lnSpc>
              <a:spcBef>
                <a:spcPts val="1200"/>
              </a:spcBef>
              <a:spcAft>
                <a:spcPts val="0"/>
              </a:spcAft>
              <a:buSzPts val="1800"/>
              <a:buNone/>
              <a:defRPr sz="1800" b="1"/>
            </a:lvl3pPr>
            <a:lvl4pPr marL="1828800" lvl="3" indent="-228600" algn="l">
              <a:spcBef>
                <a:spcPts val="120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68" name="Google Shape;68;p12"/>
          <p:cNvSpPr txBox="1">
            <a:spLocks noGrp="1"/>
          </p:cNvSpPr>
          <p:nvPr>
            <p:ph type="body" idx="2"/>
          </p:nvPr>
        </p:nvSpPr>
        <p:spPr>
          <a:xfrm>
            <a:off x="589620" y="2071783"/>
            <a:ext cx="5385514" cy="4024218"/>
          </a:xfrm>
          <a:prstGeom prst="rect">
            <a:avLst/>
          </a:prstGeom>
          <a:noFill/>
          <a:ln>
            <a:noFill/>
          </a:ln>
        </p:spPr>
        <p:txBody>
          <a:bodyPr spcFirstLastPara="1" wrap="square" lIns="0" tIns="45700" rIns="0" bIns="45700" anchor="t" anchorCtr="0">
            <a:noAutofit/>
          </a:bodyPr>
          <a:lstStyle>
            <a:lvl1pPr marL="457200" lvl="0" indent="-317500" algn="l">
              <a:lnSpc>
                <a:spcPct val="110000"/>
              </a:lnSpc>
              <a:spcBef>
                <a:spcPts val="0"/>
              </a:spcBef>
              <a:spcAft>
                <a:spcPts val="0"/>
              </a:spcAft>
              <a:buSzPts val="1400"/>
              <a:buChar char="●"/>
              <a:defRPr sz="1400"/>
            </a:lvl1pPr>
            <a:lvl2pPr marL="914400" lvl="1" indent="-304800" algn="l">
              <a:lnSpc>
                <a:spcPct val="110000"/>
              </a:lnSpc>
              <a:spcBef>
                <a:spcPts val="600"/>
              </a:spcBef>
              <a:spcAft>
                <a:spcPts val="0"/>
              </a:spcAft>
              <a:buSzPts val="1200"/>
              <a:buChar char="○"/>
              <a:defRPr sz="1200"/>
            </a:lvl2pPr>
            <a:lvl3pPr marL="1371600" lvl="2" indent="-304800" algn="l">
              <a:lnSpc>
                <a:spcPct val="110000"/>
              </a:lnSpc>
              <a:spcBef>
                <a:spcPts val="600"/>
              </a:spcBef>
              <a:spcAft>
                <a:spcPts val="0"/>
              </a:spcAft>
              <a:buSzPts val="1200"/>
              <a:buChar char="■"/>
              <a:defRPr sz="1200"/>
            </a:lvl3pPr>
            <a:lvl4pPr marL="1828800" lvl="3" indent="-295275" algn="l">
              <a:spcBef>
                <a:spcPts val="600"/>
              </a:spcBef>
              <a:spcAft>
                <a:spcPts val="0"/>
              </a:spcAft>
              <a:buClr>
                <a:schemeClr val="dk1"/>
              </a:buClr>
              <a:buSzPts val="1050"/>
              <a:buChar char="●"/>
              <a:defRPr sz="1050"/>
            </a:lvl4pPr>
            <a:lvl5pPr marL="2286000" lvl="4" indent="-295275" algn="l">
              <a:spcBef>
                <a:spcPts val="210"/>
              </a:spcBef>
              <a:spcAft>
                <a:spcPts val="0"/>
              </a:spcAft>
              <a:buClr>
                <a:schemeClr val="dk1"/>
              </a:buClr>
              <a:buSzPts val="1050"/>
              <a:buChar char="○"/>
              <a:defRPr sz="105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69" name="Google Shape;69;p12"/>
          <p:cNvSpPr txBox="1">
            <a:spLocks noGrp="1"/>
          </p:cNvSpPr>
          <p:nvPr>
            <p:ph type="body" idx="3"/>
          </p:nvPr>
        </p:nvSpPr>
        <p:spPr>
          <a:xfrm>
            <a:off x="6171936" y="1376299"/>
            <a:ext cx="5387630" cy="693116"/>
          </a:xfrm>
          <a:prstGeom prst="rect">
            <a:avLst/>
          </a:prstGeom>
          <a:noFill/>
          <a:ln>
            <a:noFill/>
          </a:ln>
        </p:spPr>
        <p:txBody>
          <a:bodyPr spcFirstLastPara="1" wrap="square" lIns="0" tIns="45700" rIns="0" bIns="45700" anchor="t" anchorCtr="0">
            <a:noAutofit/>
          </a:bodyPr>
          <a:lstStyle>
            <a:lvl1pPr marL="457200" lvl="0" indent="-228600" algn="l">
              <a:lnSpc>
                <a:spcPct val="90000"/>
              </a:lnSpc>
              <a:spcBef>
                <a:spcPts val="0"/>
              </a:spcBef>
              <a:spcAft>
                <a:spcPts val="0"/>
              </a:spcAft>
              <a:buSzPts val="1800"/>
              <a:buNone/>
              <a:defRPr sz="1800" b="1"/>
            </a:lvl1pPr>
            <a:lvl2pPr marL="914400" lvl="1" indent="-228600" algn="l">
              <a:lnSpc>
                <a:spcPct val="110000"/>
              </a:lnSpc>
              <a:spcBef>
                <a:spcPts val="1200"/>
              </a:spcBef>
              <a:spcAft>
                <a:spcPts val="0"/>
              </a:spcAft>
              <a:buSzPts val="2000"/>
              <a:buNone/>
              <a:defRPr sz="2000" b="1"/>
            </a:lvl2pPr>
            <a:lvl3pPr marL="1371600" lvl="2" indent="-228600" algn="l">
              <a:lnSpc>
                <a:spcPct val="110000"/>
              </a:lnSpc>
              <a:spcBef>
                <a:spcPts val="1200"/>
              </a:spcBef>
              <a:spcAft>
                <a:spcPts val="0"/>
              </a:spcAft>
              <a:buSzPts val="1800"/>
              <a:buNone/>
              <a:defRPr sz="1800" b="1"/>
            </a:lvl3pPr>
            <a:lvl4pPr marL="1828800" lvl="3" indent="-228600" algn="l">
              <a:spcBef>
                <a:spcPts val="120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70" name="Google Shape;70;p12"/>
          <p:cNvSpPr txBox="1">
            <a:spLocks noGrp="1"/>
          </p:cNvSpPr>
          <p:nvPr>
            <p:ph type="body" idx="4"/>
          </p:nvPr>
        </p:nvSpPr>
        <p:spPr>
          <a:xfrm>
            <a:off x="6171936" y="2071783"/>
            <a:ext cx="5387630" cy="4024218"/>
          </a:xfrm>
          <a:prstGeom prst="rect">
            <a:avLst/>
          </a:prstGeom>
          <a:noFill/>
          <a:ln>
            <a:noFill/>
          </a:ln>
        </p:spPr>
        <p:txBody>
          <a:bodyPr spcFirstLastPara="1" wrap="square" lIns="0" tIns="45700" rIns="0" bIns="45700" anchor="t" anchorCtr="0">
            <a:noAutofit/>
          </a:bodyPr>
          <a:lstStyle>
            <a:lvl1pPr marL="457200" lvl="0" indent="-317500" algn="l">
              <a:lnSpc>
                <a:spcPct val="110000"/>
              </a:lnSpc>
              <a:spcBef>
                <a:spcPts val="0"/>
              </a:spcBef>
              <a:spcAft>
                <a:spcPts val="0"/>
              </a:spcAft>
              <a:buSzPts val="1400"/>
              <a:buChar char="●"/>
              <a:defRPr sz="1400"/>
            </a:lvl1pPr>
            <a:lvl2pPr marL="914400" lvl="1" indent="-304800" algn="l">
              <a:lnSpc>
                <a:spcPct val="110000"/>
              </a:lnSpc>
              <a:spcBef>
                <a:spcPts val="600"/>
              </a:spcBef>
              <a:spcAft>
                <a:spcPts val="0"/>
              </a:spcAft>
              <a:buSzPts val="1200"/>
              <a:buChar char="○"/>
              <a:defRPr sz="1200"/>
            </a:lvl2pPr>
            <a:lvl3pPr marL="1371600" lvl="2" indent="-304800" algn="l">
              <a:lnSpc>
                <a:spcPct val="110000"/>
              </a:lnSpc>
              <a:spcBef>
                <a:spcPts val="600"/>
              </a:spcBef>
              <a:spcAft>
                <a:spcPts val="0"/>
              </a:spcAft>
              <a:buSzPts val="1200"/>
              <a:buChar char="■"/>
              <a:defRPr sz="1200"/>
            </a:lvl3pPr>
            <a:lvl4pPr marL="1828800" lvl="3" indent="-295275" algn="l">
              <a:spcBef>
                <a:spcPts val="600"/>
              </a:spcBef>
              <a:spcAft>
                <a:spcPts val="0"/>
              </a:spcAft>
              <a:buClr>
                <a:schemeClr val="dk1"/>
              </a:buClr>
              <a:buSzPts val="1050"/>
              <a:buChar char="●"/>
              <a:defRPr sz="1050"/>
            </a:lvl4pPr>
            <a:lvl5pPr marL="2286000" lvl="4" indent="-295275" algn="l">
              <a:spcBef>
                <a:spcPts val="210"/>
              </a:spcBef>
              <a:spcAft>
                <a:spcPts val="0"/>
              </a:spcAft>
              <a:buClr>
                <a:schemeClr val="dk1"/>
              </a:buClr>
              <a:buSzPts val="1050"/>
              <a:buChar char="○"/>
              <a:defRPr sz="105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Left 2-column image">
  <p:cSld name="Left 2-column image">
    <p:spTree>
      <p:nvGrpSpPr>
        <p:cNvPr id="1" name="Shape 71"/>
        <p:cNvGrpSpPr/>
        <p:nvPr/>
      </p:nvGrpSpPr>
      <p:grpSpPr>
        <a:xfrm>
          <a:off x="0" y="0"/>
          <a:ext cx="0" cy="0"/>
          <a:chOff x="0" y="0"/>
          <a:chExt cx="0" cy="0"/>
        </a:xfrm>
      </p:grpSpPr>
      <p:sp>
        <p:nvSpPr>
          <p:cNvPr id="72" name="Google Shape;72;p13"/>
          <p:cNvSpPr txBox="1">
            <a:spLocks noGrp="1"/>
          </p:cNvSpPr>
          <p:nvPr>
            <p:ph type="title"/>
          </p:nvPr>
        </p:nvSpPr>
        <p:spPr>
          <a:xfrm>
            <a:off x="589619" y="298738"/>
            <a:ext cx="7251192" cy="766895"/>
          </a:xfrm>
          <a:prstGeom prst="rect">
            <a:avLst/>
          </a:prstGeom>
          <a:noFill/>
          <a:ln>
            <a:noFill/>
          </a:ln>
        </p:spPr>
        <p:txBody>
          <a:bodyPr spcFirstLastPara="1" wrap="square" lIns="0" tIns="0" rIns="0" bIns="0" anchor="b" anchorCtr="0">
            <a:noAutofit/>
          </a:bodyPr>
          <a:lstStyle>
            <a:lvl1pPr lvl="0" algn="l">
              <a:spcBef>
                <a:spcPts val="0"/>
              </a:spcBef>
              <a:spcAft>
                <a:spcPts val="0"/>
              </a:spcAft>
              <a:buClr>
                <a:srgbClr val="0B6A38"/>
              </a:buClr>
              <a:buSzPts val="1800"/>
              <a:buChar char="●"/>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3" name="Google Shape;73;p13"/>
          <p:cNvSpPr txBox="1">
            <a:spLocks noGrp="1"/>
          </p:cNvSpPr>
          <p:nvPr>
            <p:ph type="body" idx="1"/>
          </p:nvPr>
        </p:nvSpPr>
        <p:spPr>
          <a:xfrm>
            <a:off x="590400" y="1447801"/>
            <a:ext cx="4239918" cy="4648200"/>
          </a:xfrm>
          <a:prstGeom prst="rect">
            <a:avLst/>
          </a:prstGeom>
          <a:solidFill>
            <a:srgbClr val="DCE0E3"/>
          </a:solidFill>
          <a:ln>
            <a:noFill/>
          </a:ln>
        </p:spPr>
        <p:txBody>
          <a:bodyPr spcFirstLastPara="1" wrap="square" lIns="0" tIns="45700" rIns="0" bIns="45700" anchor="ctr" anchorCtr="0">
            <a:noAutofit/>
          </a:bodyPr>
          <a:lstStyle>
            <a:lvl1pPr marL="457200" lvl="0" indent="-228600" algn="l">
              <a:lnSpc>
                <a:spcPct val="110000"/>
              </a:lnSpc>
              <a:spcBef>
                <a:spcPts val="0"/>
              </a:spcBef>
              <a:spcAft>
                <a:spcPts val="0"/>
              </a:spcAft>
              <a:buSzPts val="1400"/>
              <a:buNone/>
              <a:defRPr/>
            </a:lvl1pPr>
            <a:lvl2pPr marL="914400" lvl="1" indent="-228600" algn="l">
              <a:lnSpc>
                <a:spcPct val="110000"/>
              </a:lnSpc>
              <a:spcBef>
                <a:spcPts val="1200"/>
              </a:spcBef>
              <a:spcAft>
                <a:spcPts val="0"/>
              </a:spcAft>
              <a:buSzPts val="1200"/>
              <a:buNone/>
              <a:defRPr/>
            </a:lvl2pPr>
            <a:lvl3pPr marL="1371600" lvl="2" indent="-228600" algn="l">
              <a:lnSpc>
                <a:spcPct val="110000"/>
              </a:lnSpc>
              <a:spcBef>
                <a:spcPts val="1200"/>
              </a:spcBef>
              <a:spcAft>
                <a:spcPts val="0"/>
              </a:spcAft>
              <a:buSzPts val="1200"/>
              <a:buNone/>
              <a:defRPr/>
            </a:lvl3pPr>
            <a:lvl4pPr marL="1828800" lvl="3" indent="-228600" algn="l">
              <a:spcBef>
                <a:spcPts val="1200"/>
              </a:spcBef>
              <a:spcAft>
                <a:spcPts val="0"/>
              </a:spcAft>
              <a:buClr>
                <a:schemeClr val="dk1"/>
              </a:buClr>
              <a:buSzPts val="1050"/>
              <a:buNone/>
              <a:defRPr/>
            </a:lvl4pPr>
            <a:lvl5pPr marL="2286000" lvl="4" indent="-228600" algn="l">
              <a:spcBef>
                <a:spcPts val="210"/>
              </a:spcBef>
              <a:spcAft>
                <a:spcPts val="0"/>
              </a:spcAft>
              <a:buClr>
                <a:schemeClr val="dk1"/>
              </a:buClr>
              <a:buSzPts val="1050"/>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4" name="Google Shape;74;p13"/>
          <p:cNvSpPr txBox="1">
            <a:spLocks noGrp="1"/>
          </p:cNvSpPr>
          <p:nvPr>
            <p:ph type="body" idx="2"/>
          </p:nvPr>
        </p:nvSpPr>
        <p:spPr>
          <a:xfrm>
            <a:off x="5099842" y="1338050"/>
            <a:ext cx="6459724" cy="439293"/>
          </a:xfrm>
          <a:prstGeom prst="rect">
            <a:avLst/>
          </a:prstGeom>
          <a:noFill/>
          <a:ln>
            <a:noFill/>
          </a:ln>
        </p:spPr>
        <p:txBody>
          <a:bodyPr spcFirstLastPara="1" wrap="square" lIns="0" tIns="45700" rIns="0" bIns="45700" anchor="t" anchorCtr="0">
            <a:noAutofit/>
          </a:bodyPr>
          <a:lstStyle>
            <a:lvl1pPr marL="457200" lvl="0" indent="-228600" algn="l">
              <a:lnSpc>
                <a:spcPct val="110000"/>
              </a:lnSpc>
              <a:spcBef>
                <a:spcPts val="0"/>
              </a:spcBef>
              <a:spcAft>
                <a:spcPts val="0"/>
              </a:spcAft>
              <a:buSzPts val="1800"/>
              <a:buNone/>
              <a:defRPr sz="1800"/>
            </a:lvl1pPr>
            <a:lvl2pPr marL="914400" lvl="1" indent="-228600" algn="l">
              <a:lnSpc>
                <a:spcPct val="110000"/>
              </a:lnSpc>
              <a:spcBef>
                <a:spcPts val="1200"/>
              </a:spcBef>
              <a:spcAft>
                <a:spcPts val="0"/>
              </a:spcAft>
              <a:buSzPts val="1200"/>
              <a:buNone/>
              <a:defRPr/>
            </a:lvl2pPr>
            <a:lvl3pPr marL="1371600" lvl="2" indent="-228600" algn="l">
              <a:lnSpc>
                <a:spcPct val="110000"/>
              </a:lnSpc>
              <a:spcBef>
                <a:spcPts val="1200"/>
              </a:spcBef>
              <a:spcAft>
                <a:spcPts val="0"/>
              </a:spcAft>
              <a:buSzPts val="1200"/>
              <a:buNone/>
              <a:defRPr/>
            </a:lvl3pPr>
            <a:lvl4pPr marL="1828800" lvl="3" indent="-228600" algn="l">
              <a:spcBef>
                <a:spcPts val="1200"/>
              </a:spcBef>
              <a:spcAft>
                <a:spcPts val="0"/>
              </a:spcAft>
              <a:buClr>
                <a:schemeClr val="dk1"/>
              </a:buClr>
              <a:buSzPts val="1050"/>
              <a:buNone/>
              <a:defRPr/>
            </a:lvl4pPr>
            <a:lvl5pPr marL="2286000" lvl="4" indent="-228600" algn="l">
              <a:spcBef>
                <a:spcPts val="210"/>
              </a:spcBef>
              <a:spcAft>
                <a:spcPts val="0"/>
              </a:spcAft>
              <a:buClr>
                <a:schemeClr val="dk1"/>
              </a:buClr>
              <a:buSzPts val="1050"/>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5" name="Google Shape;75;p13"/>
          <p:cNvSpPr txBox="1">
            <a:spLocks noGrp="1"/>
          </p:cNvSpPr>
          <p:nvPr>
            <p:ph type="body" idx="3"/>
          </p:nvPr>
        </p:nvSpPr>
        <p:spPr>
          <a:xfrm>
            <a:off x="5099842" y="1792891"/>
            <a:ext cx="6459724" cy="4303110"/>
          </a:xfrm>
          <a:prstGeom prst="rect">
            <a:avLst/>
          </a:prstGeom>
          <a:noFill/>
          <a:ln>
            <a:noFill/>
          </a:ln>
        </p:spPr>
        <p:txBody>
          <a:bodyPr spcFirstLastPara="1" wrap="square" lIns="0" tIns="45700" rIns="0" bIns="45700" anchor="t" anchorCtr="0">
            <a:noAutofit/>
          </a:bodyPr>
          <a:lstStyle>
            <a:lvl1pPr marL="457200" lvl="0" indent="-317500" algn="l">
              <a:lnSpc>
                <a:spcPct val="110000"/>
              </a:lnSpc>
              <a:spcBef>
                <a:spcPts val="0"/>
              </a:spcBef>
              <a:spcAft>
                <a:spcPts val="0"/>
              </a:spcAft>
              <a:buSzPts val="1400"/>
              <a:buChar char="●"/>
              <a:defRPr sz="1400"/>
            </a:lvl1pPr>
            <a:lvl2pPr marL="914400" lvl="1" indent="-304800" algn="l">
              <a:lnSpc>
                <a:spcPct val="110000"/>
              </a:lnSpc>
              <a:spcBef>
                <a:spcPts val="1200"/>
              </a:spcBef>
              <a:spcAft>
                <a:spcPts val="0"/>
              </a:spcAft>
              <a:buSzPts val="1200"/>
              <a:buChar char="○"/>
              <a:defRPr sz="1200"/>
            </a:lvl2pPr>
            <a:lvl3pPr marL="1371600" lvl="2" indent="-304800" algn="l">
              <a:lnSpc>
                <a:spcPct val="110000"/>
              </a:lnSpc>
              <a:spcBef>
                <a:spcPts val="1200"/>
              </a:spcBef>
              <a:spcAft>
                <a:spcPts val="0"/>
              </a:spcAft>
              <a:buSzPts val="1200"/>
              <a:buChar char="■"/>
              <a:defRPr sz="1200"/>
            </a:lvl3pPr>
            <a:lvl4pPr marL="1828800" lvl="3" indent="-295275" algn="l">
              <a:lnSpc>
                <a:spcPct val="100000"/>
              </a:lnSpc>
              <a:spcBef>
                <a:spcPts val="1200"/>
              </a:spcBef>
              <a:spcAft>
                <a:spcPts val="0"/>
              </a:spcAft>
              <a:buClr>
                <a:schemeClr val="dk1"/>
              </a:buClr>
              <a:buSzPts val="1050"/>
              <a:buChar char="●"/>
              <a:defRPr sz="1050"/>
            </a:lvl4pPr>
            <a:lvl5pPr marL="2286000" lvl="4" indent="-295275" algn="l">
              <a:lnSpc>
                <a:spcPct val="100000"/>
              </a:lnSpc>
              <a:spcBef>
                <a:spcPts val="210"/>
              </a:spcBef>
              <a:spcAft>
                <a:spcPts val="0"/>
              </a:spcAft>
              <a:buClr>
                <a:schemeClr val="dk1"/>
              </a:buClr>
              <a:buSzPts val="1050"/>
              <a:buChar char="○"/>
              <a:defRPr sz="105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Right 2-column image">
  <p:cSld name="Right 2-column image">
    <p:spTree>
      <p:nvGrpSpPr>
        <p:cNvPr id="1" name="Shape 76"/>
        <p:cNvGrpSpPr/>
        <p:nvPr/>
      </p:nvGrpSpPr>
      <p:grpSpPr>
        <a:xfrm>
          <a:off x="0" y="0"/>
          <a:ext cx="0" cy="0"/>
          <a:chOff x="0" y="0"/>
          <a:chExt cx="0" cy="0"/>
        </a:xfrm>
      </p:grpSpPr>
      <p:sp>
        <p:nvSpPr>
          <p:cNvPr id="77" name="Google Shape;77;p14"/>
          <p:cNvSpPr txBox="1">
            <a:spLocks noGrp="1"/>
          </p:cNvSpPr>
          <p:nvPr>
            <p:ph type="title"/>
          </p:nvPr>
        </p:nvSpPr>
        <p:spPr>
          <a:xfrm>
            <a:off x="589624" y="298738"/>
            <a:ext cx="7251192" cy="766895"/>
          </a:xfrm>
          <a:prstGeom prst="rect">
            <a:avLst/>
          </a:prstGeom>
          <a:noFill/>
          <a:ln>
            <a:noFill/>
          </a:ln>
        </p:spPr>
        <p:txBody>
          <a:bodyPr spcFirstLastPara="1" wrap="square" lIns="0" tIns="0" rIns="0" bIns="0" anchor="b" anchorCtr="0">
            <a:noAutofit/>
          </a:bodyPr>
          <a:lstStyle>
            <a:lvl1pPr lvl="0" algn="l">
              <a:spcBef>
                <a:spcPts val="0"/>
              </a:spcBef>
              <a:spcAft>
                <a:spcPts val="0"/>
              </a:spcAft>
              <a:buClr>
                <a:srgbClr val="0B6A38"/>
              </a:buClr>
              <a:buSzPts val="1800"/>
              <a:buChar char="●"/>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8" name="Google Shape;78;p14"/>
          <p:cNvSpPr txBox="1">
            <a:spLocks noGrp="1"/>
          </p:cNvSpPr>
          <p:nvPr>
            <p:ph type="body" idx="1"/>
          </p:nvPr>
        </p:nvSpPr>
        <p:spPr>
          <a:xfrm>
            <a:off x="7341141" y="1447801"/>
            <a:ext cx="4215982" cy="4648200"/>
          </a:xfrm>
          <a:prstGeom prst="rect">
            <a:avLst/>
          </a:prstGeom>
          <a:solidFill>
            <a:srgbClr val="DCE0E3"/>
          </a:solidFill>
          <a:ln>
            <a:noFill/>
          </a:ln>
        </p:spPr>
        <p:txBody>
          <a:bodyPr spcFirstLastPara="1" wrap="square" lIns="0" tIns="45700" rIns="0" bIns="45700" anchor="ctr" anchorCtr="0">
            <a:noAutofit/>
          </a:bodyPr>
          <a:lstStyle>
            <a:lvl1pPr marL="457200" lvl="0" indent="-228600" algn="l">
              <a:lnSpc>
                <a:spcPct val="110000"/>
              </a:lnSpc>
              <a:spcBef>
                <a:spcPts val="0"/>
              </a:spcBef>
              <a:spcAft>
                <a:spcPts val="0"/>
              </a:spcAft>
              <a:buSzPts val="1400"/>
              <a:buNone/>
              <a:defRPr/>
            </a:lvl1pPr>
            <a:lvl2pPr marL="914400" lvl="1" indent="-228600" algn="l">
              <a:lnSpc>
                <a:spcPct val="110000"/>
              </a:lnSpc>
              <a:spcBef>
                <a:spcPts val="1200"/>
              </a:spcBef>
              <a:spcAft>
                <a:spcPts val="0"/>
              </a:spcAft>
              <a:buSzPts val="1200"/>
              <a:buNone/>
              <a:defRPr/>
            </a:lvl2pPr>
            <a:lvl3pPr marL="1371600" lvl="2" indent="-228600" algn="l">
              <a:lnSpc>
                <a:spcPct val="110000"/>
              </a:lnSpc>
              <a:spcBef>
                <a:spcPts val="1200"/>
              </a:spcBef>
              <a:spcAft>
                <a:spcPts val="0"/>
              </a:spcAft>
              <a:buSzPts val="1200"/>
              <a:buNone/>
              <a:defRPr/>
            </a:lvl3pPr>
            <a:lvl4pPr marL="1828800" lvl="3" indent="-228600" algn="l">
              <a:spcBef>
                <a:spcPts val="1200"/>
              </a:spcBef>
              <a:spcAft>
                <a:spcPts val="0"/>
              </a:spcAft>
              <a:buClr>
                <a:schemeClr val="dk1"/>
              </a:buClr>
              <a:buSzPts val="1050"/>
              <a:buNone/>
              <a:defRPr/>
            </a:lvl4pPr>
            <a:lvl5pPr marL="2286000" lvl="4" indent="-228600" algn="l">
              <a:spcBef>
                <a:spcPts val="210"/>
              </a:spcBef>
              <a:spcAft>
                <a:spcPts val="0"/>
              </a:spcAft>
              <a:buClr>
                <a:schemeClr val="dk1"/>
              </a:buClr>
              <a:buSzPts val="1050"/>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9" name="Google Shape;79;p14"/>
          <p:cNvSpPr txBox="1">
            <a:spLocks noGrp="1"/>
          </p:cNvSpPr>
          <p:nvPr>
            <p:ph type="body" idx="2"/>
          </p:nvPr>
        </p:nvSpPr>
        <p:spPr>
          <a:xfrm>
            <a:off x="590400" y="1332850"/>
            <a:ext cx="6459724" cy="439293"/>
          </a:xfrm>
          <a:prstGeom prst="rect">
            <a:avLst/>
          </a:prstGeom>
          <a:noFill/>
          <a:ln>
            <a:noFill/>
          </a:ln>
        </p:spPr>
        <p:txBody>
          <a:bodyPr spcFirstLastPara="1" wrap="square" lIns="0" tIns="45700" rIns="0" bIns="45700" anchor="t" anchorCtr="0">
            <a:noAutofit/>
          </a:bodyPr>
          <a:lstStyle>
            <a:lvl1pPr marL="457200" lvl="0" indent="-228600" algn="l">
              <a:lnSpc>
                <a:spcPct val="110000"/>
              </a:lnSpc>
              <a:spcBef>
                <a:spcPts val="0"/>
              </a:spcBef>
              <a:spcAft>
                <a:spcPts val="0"/>
              </a:spcAft>
              <a:buSzPts val="1800"/>
              <a:buNone/>
              <a:defRPr sz="1800"/>
            </a:lvl1pPr>
            <a:lvl2pPr marL="914400" lvl="1" indent="-228600" algn="l">
              <a:lnSpc>
                <a:spcPct val="110000"/>
              </a:lnSpc>
              <a:spcBef>
                <a:spcPts val="1200"/>
              </a:spcBef>
              <a:spcAft>
                <a:spcPts val="0"/>
              </a:spcAft>
              <a:buSzPts val="1200"/>
              <a:buNone/>
              <a:defRPr/>
            </a:lvl2pPr>
            <a:lvl3pPr marL="1371600" lvl="2" indent="-228600" algn="l">
              <a:lnSpc>
                <a:spcPct val="110000"/>
              </a:lnSpc>
              <a:spcBef>
                <a:spcPts val="1200"/>
              </a:spcBef>
              <a:spcAft>
                <a:spcPts val="0"/>
              </a:spcAft>
              <a:buSzPts val="1200"/>
              <a:buNone/>
              <a:defRPr/>
            </a:lvl3pPr>
            <a:lvl4pPr marL="1828800" lvl="3" indent="-228600" algn="l">
              <a:spcBef>
                <a:spcPts val="1200"/>
              </a:spcBef>
              <a:spcAft>
                <a:spcPts val="0"/>
              </a:spcAft>
              <a:buClr>
                <a:schemeClr val="dk1"/>
              </a:buClr>
              <a:buSzPts val="1050"/>
              <a:buNone/>
              <a:defRPr/>
            </a:lvl4pPr>
            <a:lvl5pPr marL="2286000" lvl="4" indent="-228600" algn="l">
              <a:spcBef>
                <a:spcPts val="210"/>
              </a:spcBef>
              <a:spcAft>
                <a:spcPts val="0"/>
              </a:spcAft>
              <a:buClr>
                <a:schemeClr val="dk1"/>
              </a:buClr>
              <a:buSzPts val="1050"/>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80" name="Google Shape;80;p14"/>
          <p:cNvSpPr txBox="1">
            <a:spLocks noGrp="1"/>
          </p:cNvSpPr>
          <p:nvPr>
            <p:ph type="body" idx="3"/>
          </p:nvPr>
        </p:nvSpPr>
        <p:spPr>
          <a:xfrm>
            <a:off x="590400" y="1787690"/>
            <a:ext cx="6459724" cy="4308311"/>
          </a:xfrm>
          <a:prstGeom prst="rect">
            <a:avLst/>
          </a:prstGeom>
          <a:noFill/>
          <a:ln>
            <a:noFill/>
          </a:ln>
        </p:spPr>
        <p:txBody>
          <a:bodyPr spcFirstLastPara="1" wrap="square" lIns="0" tIns="45700" rIns="0" bIns="45700" anchor="t" anchorCtr="0">
            <a:noAutofit/>
          </a:bodyPr>
          <a:lstStyle>
            <a:lvl1pPr marL="457200" lvl="0" indent="-317500" algn="l">
              <a:lnSpc>
                <a:spcPct val="100000"/>
              </a:lnSpc>
              <a:spcBef>
                <a:spcPts val="0"/>
              </a:spcBef>
              <a:spcAft>
                <a:spcPts val="0"/>
              </a:spcAft>
              <a:buSzPts val="1400"/>
              <a:buChar char="●"/>
              <a:defRPr sz="1400"/>
            </a:lvl1pPr>
            <a:lvl2pPr marL="914400" lvl="1" indent="-304800" algn="l">
              <a:lnSpc>
                <a:spcPct val="100000"/>
              </a:lnSpc>
              <a:spcBef>
                <a:spcPts val="1200"/>
              </a:spcBef>
              <a:spcAft>
                <a:spcPts val="0"/>
              </a:spcAft>
              <a:buSzPts val="1200"/>
              <a:buChar char="○"/>
              <a:defRPr sz="1200"/>
            </a:lvl2pPr>
            <a:lvl3pPr marL="1371600" lvl="2" indent="-304800" algn="l">
              <a:lnSpc>
                <a:spcPct val="100000"/>
              </a:lnSpc>
              <a:spcBef>
                <a:spcPts val="1200"/>
              </a:spcBef>
              <a:spcAft>
                <a:spcPts val="0"/>
              </a:spcAft>
              <a:buSzPts val="1200"/>
              <a:buChar char="■"/>
              <a:defRPr sz="1200"/>
            </a:lvl3pPr>
            <a:lvl4pPr marL="1828800" lvl="3" indent="-295275" algn="l">
              <a:lnSpc>
                <a:spcPct val="100000"/>
              </a:lnSpc>
              <a:spcBef>
                <a:spcPts val="1200"/>
              </a:spcBef>
              <a:spcAft>
                <a:spcPts val="0"/>
              </a:spcAft>
              <a:buClr>
                <a:schemeClr val="dk1"/>
              </a:buClr>
              <a:buSzPts val="1050"/>
              <a:buChar char="●"/>
              <a:defRPr sz="1050"/>
            </a:lvl4pPr>
            <a:lvl5pPr marL="2286000" lvl="4" indent="-295275" algn="l">
              <a:lnSpc>
                <a:spcPct val="100000"/>
              </a:lnSpc>
              <a:spcBef>
                <a:spcPts val="210"/>
              </a:spcBef>
              <a:spcAft>
                <a:spcPts val="0"/>
              </a:spcAft>
              <a:buClr>
                <a:schemeClr val="dk1"/>
              </a:buClr>
              <a:buSzPts val="1050"/>
              <a:buChar char="○"/>
              <a:defRPr sz="105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Left 3-column image">
  <p:cSld name="Left 3-column image">
    <p:spTree>
      <p:nvGrpSpPr>
        <p:cNvPr id="1" name="Shape 81"/>
        <p:cNvGrpSpPr/>
        <p:nvPr/>
      </p:nvGrpSpPr>
      <p:grpSpPr>
        <a:xfrm>
          <a:off x="0" y="0"/>
          <a:ext cx="0" cy="0"/>
          <a:chOff x="0" y="0"/>
          <a:chExt cx="0" cy="0"/>
        </a:xfrm>
      </p:grpSpPr>
      <p:sp>
        <p:nvSpPr>
          <p:cNvPr id="82" name="Google Shape;82;p15"/>
          <p:cNvSpPr txBox="1">
            <a:spLocks noGrp="1"/>
          </p:cNvSpPr>
          <p:nvPr>
            <p:ph type="title"/>
          </p:nvPr>
        </p:nvSpPr>
        <p:spPr>
          <a:xfrm>
            <a:off x="589619" y="311263"/>
            <a:ext cx="7251192" cy="766895"/>
          </a:xfrm>
          <a:prstGeom prst="rect">
            <a:avLst/>
          </a:prstGeom>
          <a:noFill/>
          <a:ln>
            <a:noFill/>
          </a:ln>
        </p:spPr>
        <p:txBody>
          <a:bodyPr spcFirstLastPara="1" wrap="square" lIns="0" tIns="0" rIns="0" bIns="0" anchor="b" anchorCtr="0">
            <a:noAutofit/>
          </a:bodyPr>
          <a:lstStyle>
            <a:lvl1pPr lvl="0" algn="l">
              <a:spcBef>
                <a:spcPts val="0"/>
              </a:spcBef>
              <a:spcAft>
                <a:spcPts val="0"/>
              </a:spcAft>
              <a:buClr>
                <a:srgbClr val="0B6A38"/>
              </a:buClr>
              <a:buSzPts val="1800"/>
              <a:buChar char="●"/>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3" name="Google Shape;83;p15"/>
          <p:cNvSpPr txBox="1">
            <a:spLocks noGrp="1"/>
          </p:cNvSpPr>
          <p:nvPr>
            <p:ph type="body" idx="1"/>
          </p:nvPr>
        </p:nvSpPr>
        <p:spPr>
          <a:xfrm>
            <a:off x="590397" y="1447801"/>
            <a:ext cx="6487233" cy="4648200"/>
          </a:xfrm>
          <a:prstGeom prst="rect">
            <a:avLst/>
          </a:prstGeom>
          <a:solidFill>
            <a:srgbClr val="DCE0E3"/>
          </a:solidFill>
          <a:ln>
            <a:noFill/>
          </a:ln>
        </p:spPr>
        <p:txBody>
          <a:bodyPr spcFirstLastPara="1" wrap="square" lIns="0" tIns="45700" rIns="0" bIns="45700" anchor="ctr" anchorCtr="0">
            <a:noAutofit/>
          </a:bodyPr>
          <a:lstStyle>
            <a:lvl1pPr marL="457200" lvl="0" indent="-228600" algn="l">
              <a:lnSpc>
                <a:spcPct val="110000"/>
              </a:lnSpc>
              <a:spcBef>
                <a:spcPts val="0"/>
              </a:spcBef>
              <a:spcAft>
                <a:spcPts val="0"/>
              </a:spcAft>
              <a:buSzPts val="1400"/>
              <a:buNone/>
              <a:defRPr/>
            </a:lvl1pPr>
            <a:lvl2pPr marL="914400" lvl="1" indent="-228600" algn="l">
              <a:lnSpc>
                <a:spcPct val="110000"/>
              </a:lnSpc>
              <a:spcBef>
                <a:spcPts val="1200"/>
              </a:spcBef>
              <a:spcAft>
                <a:spcPts val="0"/>
              </a:spcAft>
              <a:buSzPts val="1200"/>
              <a:buNone/>
              <a:defRPr/>
            </a:lvl2pPr>
            <a:lvl3pPr marL="1371600" lvl="2" indent="-228600" algn="l">
              <a:lnSpc>
                <a:spcPct val="110000"/>
              </a:lnSpc>
              <a:spcBef>
                <a:spcPts val="1200"/>
              </a:spcBef>
              <a:spcAft>
                <a:spcPts val="0"/>
              </a:spcAft>
              <a:buSzPts val="1200"/>
              <a:buNone/>
              <a:defRPr/>
            </a:lvl3pPr>
            <a:lvl4pPr marL="1828800" lvl="3" indent="-228600" algn="l">
              <a:spcBef>
                <a:spcPts val="1200"/>
              </a:spcBef>
              <a:spcAft>
                <a:spcPts val="0"/>
              </a:spcAft>
              <a:buClr>
                <a:schemeClr val="dk1"/>
              </a:buClr>
              <a:buSzPts val="1050"/>
              <a:buNone/>
              <a:defRPr/>
            </a:lvl4pPr>
            <a:lvl5pPr marL="2286000" lvl="4" indent="-228600" algn="l">
              <a:spcBef>
                <a:spcPts val="210"/>
              </a:spcBef>
              <a:spcAft>
                <a:spcPts val="0"/>
              </a:spcAft>
              <a:buClr>
                <a:schemeClr val="dk1"/>
              </a:buClr>
              <a:buSzPts val="1050"/>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84" name="Google Shape;84;p15"/>
          <p:cNvSpPr txBox="1">
            <a:spLocks noGrp="1"/>
          </p:cNvSpPr>
          <p:nvPr>
            <p:ph type="body" idx="2"/>
          </p:nvPr>
        </p:nvSpPr>
        <p:spPr>
          <a:xfrm>
            <a:off x="7341141" y="1338048"/>
            <a:ext cx="4218421" cy="439293"/>
          </a:xfrm>
          <a:prstGeom prst="rect">
            <a:avLst/>
          </a:prstGeom>
          <a:noFill/>
          <a:ln>
            <a:noFill/>
          </a:ln>
        </p:spPr>
        <p:txBody>
          <a:bodyPr spcFirstLastPara="1" wrap="square" lIns="0" tIns="45700" rIns="0" bIns="45700" anchor="t" anchorCtr="0">
            <a:noAutofit/>
          </a:bodyPr>
          <a:lstStyle>
            <a:lvl1pPr marL="457200" lvl="0" indent="-228600" algn="l">
              <a:lnSpc>
                <a:spcPct val="110000"/>
              </a:lnSpc>
              <a:spcBef>
                <a:spcPts val="0"/>
              </a:spcBef>
              <a:spcAft>
                <a:spcPts val="0"/>
              </a:spcAft>
              <a:buSzPts val="1800"/>
              <a:buNone/>
              <a:defRPr sz="1800"/>
            </a:lvl1pPr>
            <a:lvl2pPr marL="914400" lvl="1" indent="-228600" algn="l">
              <a:lnSpc>
                <a:spcPct val="110000"/>
              </a:lnSpc>
              <a:spcBef>
                <a:spcPts val="1200"/>
              </a:spcBef>
              <a:spcAft>
                <a:spcPts val="0"/>
              </a:spcAft>
              <a:buSzPts val="1200"/>
              <a:buNone/>
              <a:defRPr/>
            </a:lvl2pPr>
            <a:lvl3pPr marL="1371600" lvl="2" indent="-228600" algn="l">
              <a:lnSpc>
                <a:spcPct val="110000"/>
              </a:lnSpc>
              <a:spcBef>
                <a:spcPts val="1200"/>
              </a:spcBef>
              <a:spcAft>
                <a:spcPts val="0"/>
              </a:spcAft>
              <a:buSzPts val="1200"/>
              <a:buNone/>
              <a:defRPr/>
            </a:lvl3pPr>
            <a:lvl4pPr marL="1828800" lvl="3" indent="-228600" algn="l">
              <a:spcBef>
                <a:spcPts val="1200"/>
              </a:spcBef>
              <a:spcAft>
                <a:spcPts val="0"/>
              </a:spcAft>
              <a:buClr>
                <a:schemeClr val="dk1"/>
              </a:buClr>
              <a:buSzPts val="1050"/>
              <a:buNone/>
              <a:defRPr/>
            </a:lvl4pPr>
            <a:lvl5pPr marL="2286000" lvl="4" indent="-228600" algn="l">
              <a:spcBef>
                <a:spcPts val="210"/>
              </a:spcBef>
              <a:spcAft>
                <a:spcPts val="0"/>
              </a:spcAft>
              <a:buClr>
                <a:schemeClr val="dk1"/>
              </a:buClr>
              <a:buSzPts val="1050"/>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85" name="Google Shape;85;p15"/>
          <p:cNvSpPr txBox="1">
            <a:spLocks noGrp="1"/>
          </p:cNvSpPr>
          <p:nvPr>
            <p:ph type="body" idx="3"/>
          </p:nvPr>
        </p:nvSpPr>
        <p:spPr>
          <a:xfrm>
            <a:off x="7341141" y="1792888"/>
            <a:ext cx="4218421" cy="4303113"/>
          </a:xfrm>
          <a:prstGeom prst="rect">
            <a:avLst/>
          </a:prstGeom>
          <a:noFill/>
          <a:ln>
            <a:noFill/>
          </a:ln>
        </p:spPr>
        <p:txBody>
          <a:bodyPr spcFirstLastPara="1" wrap="square" lIns="0" tIns="45700" rIns="0" bIns="45700" anchor="t" anchorCtr="0">
            <a:noAutofit/>
          </a:bodyPr>
          <a:lstStyle>
            <a:lvl1pPr marL="457200" lvl="0" indent="-317500" algn="l">
              <a:lnSpc>
                <a:spcPct val="100000"/>
              </a:lnSpc>
              <a:spcBef>
                <a:spcPts val="0"/>
              </a:spcBef>
              <a:spcAft>
                <a:spcPts val="0"/>
              </a:spcAft>
              <a:buSzPts val="1400"/>
              <a:buChar char="●"/>
              <a:defRPr sz="1400"/>
            </a:lvl1pPr>
            <a:lvl2pPr marL="914400" lvl="1" indent="-304800" algn="l">
              <a:lnSpc>
                <a:spcPct val="100000"/>
              </a:lnSpc>
              <a:spcBef>
                <a:spcPts val="1200"/>
              </a:spcBef>
              <a:spcAft>
                <a:spcPts val="0"/>
              </a:spcAft>
              <a:buSzPts val="1200"/>
              <a:buChar char="○"/>
              <a:defRPr sz="1200"/>
            </a:lvl2pPr>
            <a:lvl3pPr marL="1371600" lvl="2" indent="-304800" algn="l">
              <a:lnSpc>
                <a:spcPct val="100000"/>
              </a:lnSpc>
              <a:spcBef>
                <a:spcPts val="1200"/>
              </a:spcBef>
              <a:spcAft>
                <a:spcPts val="0"/>
              </a:spcAft>
              <a:buSzPts val="1200"/>
              <a:buChar char="■"/>
              <a:defRPr sz="1200"/>
            </a:lvl3pPr>
            <a:lvl4pPr marL="1828800" lvl="3" indent="-295275" algn="l">
              <a:lnSpc>
                <a:spcPct val="100000"/>
              </a:lnSpc>
              <a:spcBef>
                <a:spcPts val="1200"/>
              </a:spcBef>
              <a:spcAft>
                <a:spcPts val="0"/>
              </a:spcAft>
              <a:buClr>
                <a:schemeClr val="dk1"/>
              </a:buClr>
              <a:buSzPts val="1050"/>
              <a:buChar char="●"/>
              <a:defRPr sz="1050"/>
            </a:lvl4pPr>
            <a:lvl5pPr marL="2286000" lvl="4" indent="-295275" algn="l">
              <a:lnSpc>
                <a:spcPct val="100000"/>
              </a:lnSpc>
              <a:spcBef>
                <a:spcPts val="210"/>
              </a:spcBef>
              <a:spcAft>
                <a:spcPts val="0"/>
              </a:spcAft>
              <a:buClr>
                <a:schemeClr val="dk1"/>
              </a:buClr>
              <a:buSzPts val="1050"/>
              <a:buChar char="○"/>
              <a:defRPr sz="105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1.jp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23">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p:nvPr/>
        </p:nvSpPr>
        <p:spPr>
          <a:xfrm>
            <a:off x="1989750" y="73850"/>
            <a:ext cx="10109400" cy="6712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5" r:id="rId3"/>
    <p:sldLayoutId id="2147483656" r:id="rId4"/>
    <p:sldLayoutId id="2147483657" r:id="rId5"/>
    <p:sldLayoutId id="2147483658" r:id="rId6"/>
    <p:sldLayoutId id="2147483659" r:id="rId7"/>
    <p:sldLayoutId id="2147483660" r:id="rId8"/>
    <p:sldLayoutId id="2147483661" r:id="rId9"/>
    <p:sldLayoutId id="2147483662" r:id="rId10"/>
    <p:sldLayoutId id="2147483663" r:id="rId11"/>
    <p:sldLayoutId id="2147483664" r:id="rId12"/>
    <p:sldLayoutId id="2147483665" r:id="rId13"/>
    <p:sldLayoutId id="2147483666" r:id="rId14"/>
    <p:sldLayoutId id="2147483667" r:id="rId15"/>
    <p:sldLayoutId id="2147483668" r:id="rId16"/>
    <p:sldLayoutId id="2147483669" r:id="rId17"/>
    <p:sldLayoutId id="2147483670" r:id="rId18"/>
    <p:sldLayoutId id="2147483671" r:id="rId19"/>
    <p:sldLayoutId id="2147483672" r:id="rId20"/>
    <p:sldLayoutId id="2147483673" r:id="rId2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0">
          <p15:clr>
            <a:srgbClr val="F26B43"/>
          </p15:clr>
        </p15:guide>
        <p15:guide id="2" pos="3839">
          <p15:clr>
            <a:srgbClr val="F26B43"/>
          </p15:clr>
        </p15:guide>
        <p15:guide id="3" orient="horz" pos="624">
          <p15:clr>
            <a:srgbClr val="F26B43"/>
          </p15:clr>
        </p15:guide>
        <p15:guide id="4" orient="horz" pos="912">
          <p15:clr>
            <a:srgbClr val="F26B43"/>
          </p15:clr>
        </p15:guide>
        <p15:guide id="5" orient="horz" pos="3840">
          <p15:clr>
            <a:srgbClr val="F26B43"/>
          </p15:clr>
        </p15:guide>
        <p15:guide id="6" orient="horz" pos="4032">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2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1.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1.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3.png"/><Relationship Id="rId1" Type="http://schemas.openxmlformats.org/officeDocument/2006/relationships/slideLayout" Target="../slideLayouts/slideLayout21.xml"/><Relationship Id="rId6" Type="http://schemas.openxmlformats.org/officeDocument/2006/relationships/image" Target="../media/image9.jpeg"/><Relationship Id="rId5" Type="http://schemas.openxmlformats.org/officeDocument/2006/relationships/image" Target="../media/image8.jpeg"/><Relationship Id="rId4" Type="http://schemas.openxmlformats.org/officeDocument/2006/relationships/image" Target="../media/image7.jpeg"/></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1.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21.xml"/><Relationship Id="rId6" Type="http://schemas.openxmlformats.org/officeDocument/2006/relationships/image" Target="../media/image13.png"/><Relationship Id="rId5" Type="http://schemas.openxmlformats.org/officeDocument/2006/relationships/image" Target="../media/image12.gif"/><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hyperlink" Target="https://drive.google.com/file/d/1LbjnsEejAPpFtICpW6u9oEhfAdB8YnA7/view" TargetMode="External"/><Relationship Id="rId2" Type="http://schemas.openxmlformats.org/officeDocument/2006/relationships/image" Target="../media/image3.png"/><Relationship Id="rId1" Type="http://schemas.openxmlformats.org/officeDocument/2006/relationships/slideLayout" Target="../slideLayouts/slideLayout21.xml"/><Relationship Id="rId4" Type="http://schemas.openxmlformats.org/officeDocument/2006/relationships/hyperlink" Target="https://drive.google.com/file/d/1jsSBSRsx1dme4c5kNmiBNV7VdpV3hHMd/view"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21.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64"/>
        <p:cNvGrpSpPr/>
        <p:nvPr/>
      </p:nvGrpSpPr>
      <p:grpSpPr>
        <a:xfrm>
          <a:off x="0" y="0"/>
          <a:ext cx="0" cy="0"/>
          <a:chOff x="0" y="0"/>
          <a:chExt cx="0" cy="0"/>
        </a:xfrm>
      </p:grpSpPr>
      <p:pic>
        <p:nvPicPr>
          <p:cNvPr id="265" name="Google Shape;265;p55"/>
          <p:cNvPicPr preferRelativeResize="0"/>
          <p:nvPr/>
        </p:nvPicPr>
        <p:blipFill>
          <a:blip r:embed="rId3">
            <a:alphaModFix/>
          </a:blip>
          <a:stretch>
            <a:fillRect/>
          </a:stretch>
        </p:blipFill>
        <p:spPr>
          <a:xfrm>
            <a:off x="0" y="0"/>
            <a:ext cx="12188826" cy="6858000"/>
          </a:xfrm>
          <a:prstGeom prst="rect">
            <a:avLst/>
          </a:prstGeom>
          <a:noFill/>
          <a:ln>
            <a:noFill/>
          </a:ln>
        </p:spPr>
      </p:pic>
      <p:sp>
        <p:nvSpPr>
          <p:cNvPr id="266" name="Google Shape;266;p55"/>
          <p:cNvSpPr/>
          <p:nvPr/>
        </p:nvSpPr>
        <p:spPr>
          <a:xfrm>
            <a:off x="-39100" y="0"/>
            <a:ext cx="5494500" cy="685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 name="Picture 6">
            <a:extLst>
              <a:ext uri="{FF2B5EF4-FFF2-40B4-BE49-F238E27FC236}">
                <a16:creationId xmlns:a16="http://schemas.microsoft.com/office/drawing/2014/main" id="{6AEC43BF-36CA-4D4F-9965-BF574F4B3649}"/>
              </a:ext>
            </a:extLst>
          </p:cNvPr>
          <p:cNvPicPr>
            <a:picLocks noChangeAspect="1"/>
          </p:cNvPicPr>
          <p:nvPr/>
        </p:nvPicPr>
        <p:blipFill rotWithShape="1">
          <a:blip r:embed="rId4"/>
          <a:srcRect b="2543"/>
          <a:stretch/>
        </p:blipFill>
        <p:spPr>
          <a:xfrm>
            <a:off x="-39101" y="0"/>
            <a:ext cx="12188825" cy="6858000"/>
          </a:xfrm>
          <a:prstGeom prst="rect">
            <a:avLst/>
          </a:prstGeom>
        </p:spPr>
      </p:pic>
      <p:sp>
        <p:nvSpPr>
          <p:cNvPr id="2" name="TextBox 1">
            <a:extLst>
              <a:ext uri="{FF2B5EF4-FFF2-40B4-BE49-F238E27FC236}">
                <a16:creationId xmlns:a16="http://schemas.microsoft.com/office/drawing/2014/main" id="{5ED4BE43-C989-4C3F-BBB7-FC5A4B019D20}"/>
              </a:ext>
            </a:extLst>
          </p:cNvPr>
          <p:cNvSpPr txBox="1"/>
          <p:nvPr/>
        </p:nvSpPr>
        <p:spPr>
          <a:xfrm>
            <a:off x="722942" y="1572757"/>
            <a:ext cx="10638166" cy="3847207"/>
          </a:xfrm>
          <a:prstGeom prst="rect">
            <a:avLst/>
          </a:prstGeom>
          <a:noFill/>
        </p:spPr>
        <p:txBody>
          <a:bodyPr wrap="square" rtlCol="0">
            <a:spAutoFit/>
          </a:bodyPr>
          <a:lstStyle/>
          <a:p>
            <a:pPr algn="ctr"/>
            <a:r>
              <a:rPr lang="en-IN" sz="2800" b="1" noProof="1">
                <a:solidFill>
                  <a:srgbClr val="9E4A20"/>
                </a:solidFill>
              </a:rPr>
              <a:t>M.Tech Project </a:t>
            </a:r>
            <a:r>
              <a:rPr lang="en-IN" sz="2800" b="1" dirty="0">
                <a:solidFill>
                  <a:srgbClr val="9E4A20"/>
                </a:solidFill>
              </a:rPr>
              <a:t>Presentation</a:t>
            </a:r>
          </a:p>
          <a:p>
            <a:pPr algn="ctr"/>
            <a:endParaRPr lang="en-IN" sz="2800" b="1" dirty="0">
              <a:solidFill>
                <a:srgbClr val="9E4A20"/>
              </a:solidFill>
            </a:endParaRPr>
          </a:p>
          <a:p>
            <a:pPr algn="ctr"/>
            <a:r>
              <a:rPr lang="en-IN" sz="2800" b="1" dirty="0">
                <a:solidFill>
                  <a:srgbClr val="9E4A20"/>
                </a:solidFill>
              </a:rPr>
              <a:t>SAURABH KUMAR PANDEY</a:t>
            </a:r>
          </a:p>
          <a:p>
            <a:pPr algn="ctr"/>
            <a:r>
              <a:rPr lang="en-IN" sz="2800" b="1" dirty="0">
                <a:solidFill>
                  <a:srgbClr val="9E4A20"/>
                </a:solidFill>
              </a:rPr>
              <a:t>17CH30055</a:t>
            </a:r>
          </a:p>
          <a:p>
            <a:pPr algn="ctr"/>
            <a:endParaRPr lang="en-IN" sz="2800" b="1" dirty="0">
              <a:solidFill>
                <a:srgbClr val="9E4A20"/>
              </a:solidFill>
            </a:endParaRPr>
          </a:p>
          <a:p>
            <a:pPr algn="ctr"/>
            <a:r>
              <a:rPr lang="en-IN" sz="2800" b="1" dirty="0">
                <a:solidFill>
                  <a:srgbClr val="9E4A20"/>
                </a:solidFill>
              </a:rPr>
              <a:t>DEPARTMENT OF CHEMICAL ENGINEERING</a:t>
            </a:r>
          </a:p>
          <a:p>
            <a:pPr algn="ctr"/>
            <a:endParaRPr lang="en-IN" sz="2800" b="1" dirty="0">
              <a:solidFill>
                <a:srgbClr val="9E4A20"/>
              </a:solidFill>
            </a:endParaRPr>
          </a:p>
          <a:p>
            <a:pPr algn="ctr"/>
            <a:r>
              <a:rPr lang="en-IN" sz="2400" b="1" noProof="1">
                <a:solidFill>
                  <a:srgbClr val="9E4A20"/>
                </a:solidFill>
              </a:rPr>
              <a:t>Supervisor: Prof. Somenath Ganguly</a:t>
            </a:r>
          </a:p>
          <a:p>
            <a:pPr algn="ctr"/>
            <a:r>
              <a:rPr lang="en-IN" sz="2400" b="1" noProof="1">
                <a:solidFill>
                  <a:srgbClr val="9E4A20"/>
                </a:solidFill>
              </a:rPr>
              <a:t>Mentor: Dr. Smruti Ranjan Sethi</a:t>
            </a:r>
          </a:p>
        </p:txBody>
      </p:sp>
      <p:sp>
        <p:nvSpPr>
          <p:cNvPr id="5" name="Rectangle 2">
            <a:extLst>
              <a:ext uri="{FF2B5EF4-FFF2-40B4-BE49-F238E27FC236}">
                <a16:creationId xmlns:a16="http://schemas.microsoft.com/office/drawing/2014/main" id="{961B95C5-F79E-4BCF-B5EB-526F39A915CE}"/>
              </a:ext>
            </a:extLst>
          </p:cNvPr>
          <p:cNvSpPr>
            <a:spLocks noChangeArrowheads="1"/>
          </p:cNvSpPr>
          <p:nvPr/>
        </p:nvSpPr>
        <p:spPr bwMode="auto">
          <a:xfrm>
            <a:off x="0" y="0"/>
            <a:ext cx="121888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6" name="Shape 161">
            <a:extLst>
              <a:ext uri="{FF2B5EF4-FFF2-40B4-BE49-F238E27FC236}">
                <a16:creationId xmlns:a16="http://schemas.microsoft.com/office/drawing/2014/main" id="{D8325F3F-70E8-4A78-B261-F7C6DBD94DE4}"/>
              </a:ext>
            </a:extLst>
          </p:cNvPr>
          <p:cNvSpPr>
            <a:spLocks/>
          </p:cNvSpPr>
          <p:nvPr/>
        </p:nvSpPr>
        <p:spPr bwMode="auto">
          <a:xfrm>
            <a:off x="914400" y="10683875"/>
            <a:ext cx="5127625" cy="0"/>
          </a:xfrm>
          <a:custGeom>
            <a:avLst/>
            <a:gdLst>
              <a:gd name="T0" fmla="*/ 0 w 5128260"/>
              <a:gd name="T1" fmla="*/ 5128260 w 5128260"/>
              <a:gd name="T2" fmla="*/ 0 w 5128260"/>
              <a:gd name="T3" fmla="*/ 5128260 w 5128260"/>
            </a:gdLst>
            <a:ahLst/>
            <a:cxnLst>
              <a:cxn ang="0">
                <a:pos x="T0" y="0"/>
              </a:cxn>
              <a:cxn ang="0">
                <a:pos x="T1" y="0"/>
              </a:cxn>
            </a:cxnLst>
            <a:rect l="T2" t="0" r="T3" b="0"/>
            <a:pathLst>
              <a:path w="5128260">
                <a:moveTo>
                  <a:pt x="0" y="0"/>
                </a:moveTo>
                <a:lnTo>
                  <a:pt x="5128260" y="0"/>
                </a:lnTo>
              </a:path>
            </a:pathLst>
          </a:cu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7010114-F9F5-418E-9B1F-F37A27B0CAA0}"/>
              </a:ext>
            </a:extLst>
          </p:cNvPr>
          <p:cNvPicPr>
            <a:picLocks noChangeAspect="1"/>
          </p:cNvPicPr>
          <p:nvPr/>
        </p:nvPicPr>
        <p:blipFill rotWithShape="1">
          <a:blip r:embed="rId2"/>
          <a:srcRect b="2405"/>
          <a:stretch/>
        </p:blipFill>
        <p:spPr>
          <a:xfrm>
            <a:off x="0" y="0"/>
            <a:ext cx="2375555" cy="6857998"/>
          </a:xfrm>
          <a:prstGeom prst="rect">
            <a:avLst/>
          </a:prstGeom>
        </p:spPr>
      </p:pic>
      <p:graphicFrame>
        <p:nvGraphicFramePr>
          <p:cNvPr id="4" name="Table 4">
            <a:extLst>
              <a:ext uri="{FF2B5EF4-FFF2-40B4-BE49-F238E27FC236}">
                <a16:creationId xmlns:a16="http://schemas.microsoft.com/office/drawing/2014/main" id="{3EFF535B-67FA-4495-A29E-4B64222DF5F5}"/>
              </a:ext>
            </a:extLst>
          </p:cNvPr>
          <p:cNvGraphicFramePr>
            <a:graphicFrameLocks noGrp="1"/>
          </p:cNvGraphicFramePr>
          <p:nvPr>
            <p:extLst>
              <p:ext uri="{D42A27DB-BD31-4B8C-83A1-F6EECF244321}">
                <p14:modId xmlns:p14="http://schemas.microsoft.com/office/powerpoint/2010/main" val="2738944786"/>
              </p:ext>
            </p:extLst>
          </p:nvPr>
        </p:nvGraphicFramePr>
        <p:xfrm>
          <a:off x="0" y="1474405"/>
          <a:ext cx="2375555" cy="3657855"/>
        </p:xfrm>
        <a:graphic>
          <a:graphicData uri="http://schemas.openxmlformats.org/drawingml/2006/table">
            <a:tbl>
              <a:tblPr firstRow="1" bandRow="1">
                <a:tableStyleId>{2A669F3E-0929-420A-9EEC-E972F1E5B0B3}</a:tableStyleId>
              </a:tblPr>
              <a:tblGrid>
                <a:gridCol w="2375555">
                  <a:extLst>
                    <a:ext uri="{9D8B030D-6E8A-4147-A177-3AD203B41FA5}">
                      <a16:colId xmlns:a16="http://schemas.microsoft.com/office/drawing/2014/main" val="484233547"/>
                    </a:ext>
                  </a:extLst>
                </a:gridCol>
              </a:tblGrid>
              <a:tr h="433125">
                <a:tc>
                  <a:txBody>
                    <a:bodyPr/>
                    <a:lstStyle/>
                    <a:p>
                      <a:pPr algn="ctr"/>
                      <a:r>
                        <a:rPr lang="en-IN" sz="1200" b="1" dirty="0">
                          <a:solidFill>
                            <a:srgbClr val="9E4A20"/>
                          </a:solidFill>
                        </a:rPr>
                        <a:t>INTRODUCTION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noFill/>
                      <a:prstDash val="solid"/>
                      <a:round/>
                      <a:headEnd type="none" w="sm" len="sm"/>
                      <a:tailEnd type="none" w="sm" len="sm"/>
                    </a:lnB>
                    <a:lnTlToBr w="12700" cmpd="sng">
                      <a:noFill/>
                      <a:prstDash val="solid"/>
                    </a:lnTlToBr>
                    <a:lnBlToTr w="12700" cmpd="sng">
                      <a:noFill/>
                      <a:prstDash val="solid"/>
                    </a:lnBlToTr>
                    <a:noFill/>
                  </a:tcPr>
                </a:tc>
                <a:extLst>
                  <a:ext uri="{0D108BD9-81ED-4DB2-BD59-A6C34878D82A}">
                    <a16:rowId xmlns:a16="http://schemas.microsoft.com/office/drawing/2014/main" val="2812925956"/>
                  </a:ext>
                </a:extLst>
              </a:tr>
              <a:tr h="537455">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IN" sz="1200" b="1" dirty="0">
                          <a:solidFill>
                            <a:srgbClr val="9E4A20"/>
                          </a:solidFill>
                        </a:rPr>
                        <a:t>DATASET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noFill/>
                      <a:prstDash val="solid"/>
                      <a:round/>
                      <a:headEnd type="none" w="sm" len="sm"/>
                      <a:tailEnd type="none" w="sm" len="sm"/>
                    </a:lnT>
                    <a:lnB w="12700" cap="flat" cmpd="sng">
                      <a:noFill/>
                      <a:prstDash val="solid"/>
                      <a:round/>
                      <a:headEnd type="none" w="sm" len="sm"/>
                      <a:tailEnd type="none" w="sm" len="sm"/>
                    </a:lnB>
                    <a:lnTlToBr w="12700" cmpd="sng">
                      <a:noFill/>
                      <a:prstDash val="solid"/>
                    </a:lnTlToBr>
                    <a:lnBlToTr w="12700" cmpd="sng">
                      <a:noFill/>
                      <a:prstDash val="solid"/>
                    </a:lnBlToTr>
                    <a:noFill/>
                  </a:tcPr>
                </a:tc>
                <a:extLst>
                  <a:ext uri="{0D108BD9-81ED-4DB2-BD59-A6C34878D82A}">
                    <a16:rowId xmlns:a16="http://schemas.microsoft.com/office/drawing/2014/main" val="4152557063"/>
                  </a:ext>
                </a:extLst>
              </a:tr>
              <a:tr h="537455">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IN" sz="1200" b="1" dirty="0">
                          <a:solidFill>
                            <a:srgbClr val="9E4A20"/>
                          </a:solidFill>
                        </a:rPr>
                        <a:t>MODEL DEVELOPMENT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noFill/>
                      <a:prstDash val="solid"/>
                      <a:round/>
                      <a:headEnd type="none" w="sm" len="sm"/>
                      <a:tailEnd type="none" w="sm" len="sm"/>
                    </a:lnT>
                    <a:lnB w="12700" cap="flat" cmpd="sng">
                      <a:noFill/>
                      <a:prstDash val="solid"/>
                      <a:round/>
                      <a:headEnd type="none" w="sm" len="sm"/>
                      <a:tailEnd type="none" w="sm" len="sm"/>
                    </a:lnB>
                    <a:lnTlToBr w="12700" cmpd="sng">
                      <a:noFill/>
                      <a:prstDash val="solid"/>
                    </a:lnTlToBr>
                    <a:lnBlToTr w="12700" cmpd="sng">
                      <a:noFill/>
                      <a:prstDash val="solid"/>
                    </a:lnBlToTr>
                    <a:noFill/>
                  </a:tcPr>
                </a:tc>
                <a:extLst>
                  <a:ext uri="{0D108BD9-81ED-4DB2-BD59-A6C34878D82A}">
                    <a16:rowId xmlns:a16="http://schemas.microsoft.com/office/drawing/2014/main" val="3237532010"/>
                  </a:ext>
                </a:extLst>
              </a:tr>
              <a:tr h="537455">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IN" sz="1200" b="1" dirty="0">
                          <a:solidFill>
                            <a:srgbClr val="9E4A20"/>
                          </a:solidFill>
                        </a:rPr>
                        <a:t>HYPERPARAMETER OPTIMIZATION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noFill/>
                      <a:prstDash val="solid"/>
                      <a:round/>
                      <a:headEnd type="none" w="sm" len="sm"/>
                      <a:tailEnd type="none" w="sm" len="sm"/>
                    </a:lnT>
                    <a:lnB w="12700" cap="flat" cmpd="sng">
                      <a:noFill/>
                      <a:prstDash val="solid"/>
                      <a:round/>
                      <a:headEnd type="none" w="sm" len="sm"/>
                      <a:tailEnd type="none" w="sm" len="sm"/>
                    </a:lnB>
                    <a:lnTlToBr w="12700" cmpd="sng">
                      <a:noFill/>
                      <a:prstDash val="solid"/>
                    </a:lnTlToBr>
                    <a:lnBlToTr w="12700" cmpd="sng">
                      <a:noFill/>
                      <a:prstDash val="solid"/>
                    </a:lnBlToTr>
                    <a:noFill/>
                  </a:tcPr>
                </a:tc>
                <a:extLst>
                  <a:ext uri="{0D108BD9-81ED-4DB2-BD59-A6C34878D82A}">
                    <a16:rowId xmlns:a16="http://schemas.microsoft.com/office/drawing/2014/main" val="945378939"/>
                  </a:ext>
                </a:extLst>
              </a:tr>
              <a:tr h="537455">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IN" sz="1200" b="1" dirty="0">
                          <a:solidFill>
                            <a:srgbClr val="9E4A20"/>
                          </a:solidFill>
                        </a:rPr>
                        <a:t>TRAINING PLOTS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noFill/>
                      <a:prstDash val="solid"/>
                      <a:round/>
                      <a:headEnd type="none" w="sm" len="sm"/>
                      <a:tailEnd type="none" w="sm" len="sm"/>
                    </a:lnT>
                    <a:lnB w="12700" cap="flat" cmpd="sng">
                      <a:noFill/>
                      <a:prstDash val="solid"/>
                      <a:round/>
                      <a:headEnd type="none" w="sm" len="sm"/>
                      <a:tailEnd type="none" w="sm" len="sm"/>
                    </a:lnB>
                    <a:lnTlToBr w="12700" cmpd="sng">
                      <a:noFill/>
                      <a:prstDash val="solid"/>
                    </a:lnTlToBr>
                    <a:lnBlToTr w="12700" cmpd="sng">
                      <a:noFill/>
                      <a:prstDash val="solid"/>
                    </a:lnBlToTr>
                    <a:noFill/>
                  </a:tcPr>
                </a:tc>
                <a:extLst>
                  <a:ext uri="{0D108BD9-81ED-4DB2-BD59-A6C34878D82A}">
                    <a16:rowId xmlns:a16="http://schemas.microsoft.com/office/drawing/2014/main" val="1105101426"/>
                  </a:ext>
                </a:extLst>
              </a:tr>
              <a:tr h="537455">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IN" sz="1200" b="1" dirty="0">
                          <a:solidFill>
                            <a:schemeClr val="bg1"/>
                          </a:solidFill>
                        </a:rPr>
                        <a:t>RESULTS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9E4A20"/>
                    </a:solidFill>
                  </a:tcPr>
                </a:tc>
                <a:extLst>
                  <a:ext uri="{0D108BD9-81ED-4DB2-BD59-A6C34878D82A}">
                    <a16:rowId xmlns:a16="http://schemas.microsoft.com/office/drawing/2014/main" val="4006744335"/>
                  </a:ext>
                </a:extLst>
              </a:tr>
              <a:tr h="537455">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IN" sz="1200" b="1" dirty="0">
                          <a:solidFill>
                            <a:srgbClr val="9E4A20"/>
                          </a:solidFill>
                        </a:rPr>
                        <a:t>FUTURE WORK</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04016873"/>
                  </a:ext>
                </a:extLst>
              </a:tr>
            </a:tbl>
          </a:graphicData>
        </a:graphic>
      </p:graphicFrame>
      <p:cxnSp>
        <p:nvCxnSpPr>
          <p:cNvPr id="11" name="Straight Connector 10">
            <a:extLst>
              <a:ext uri="{FF2B5EF4-FFF2-40B4-BE49-F238E27FC236}">
                <a16:creationId xmlns:a16="http://schemas.microsoft.com/office/drawing/2014/main" id="{174016FE-61E0-46C5-9F91-5F0B615D7DF2}"/>
              </a:ext>
            </a:extLst>
          </p:cNvPr>
          <p:cNvCxnSpPr>
            <a:cxnSpLocks/>
          </p:cNvCxnSpPr>
          <p:nvPr/>
        </p:nvCxnSpPr>
        <p:spPr>
          <a:xfrm>
            <a:off x="2828041" y="1205741"/>
            <a:ext cx="9051236" cy="0"/>
          </a:xfrm>
          <a:prstGeom prst="line">
            <a:avLst/>
          </a:prstGeom>
          <a:ln w="19050">
            <a:solidFill>
              <a:srgbClr val="9E4A20"/>
            </a:solidFill>
          </a:ln>
        </p:spPr>
        <p:style>
          <a:lnRef idx="1">
            <a:schemeClr val="dk1"/>
          </a:lnRef>
          <a:fillRef idx="0">
            <a:schemeClr val="dk1"/>
          </a:fillRef>
          <a:effectRef idx="0">
            <a:schemeClr val="dk1"/>
          </a:effectRef>
          <a:fontRef idx="minor">
            <a:schemeClr val="tx1"/>
          </a:fontRef>
        </p:style>
      </p:cxnSp>
      <p:sp>
        <p:nvSpPr>
          <p:cNvPr id="15" name="TextBox 14">
            <a:extLst>
              <a:ext uri="{FF2B5EF4-FFF2-40B4-BE49-F238E27FC236}">
                <a16:creationId xmlns:a16="http://schemas.microsoft.com/office/drawing/2014/main" id="{71F9764F-8D48-4DD9-A67A-E2E6211F7944}"/>
              </a:ext>
            </a:extLst>
          </p:cNvPr>
          <p:cNvSpPr txBox="1"/>
          <p:nvPr/>
        </p:nvSpPr>
        <p:spPr>
          <a:xfrm>
            <a:off x="3780148" y="428950"/>
            <a:ext cx="7136091" cy="646331"/>
          </a:xfrm>
          <a:prstGeom prst="rect">
            <a:avLst/>
          </a:prstGeom>
          <a:noFill/>
        </p:spPr>
        <p:txBody>
          <a:bodyPr wrap="square" rtlCol="0">
            <a:spAutoFit/>
          </a:bodyPr>
          <a:lstStyle/>
          <a:p>
            <a:pPr algn="ctr"/>
            <a:r>
              <a:rPr lang="en-IN" sz="3600" b="1" dirty="0">
                <a:solidFill>
                  <a:srgbClr val="9E4A20"/>
                </a:solidFill>
              </a:rPr>
              <a:t>RESULTS</a:t>
            </a:r>
          </a:p>
        </p:txBody>
      </p:sp>
      <p:graphicFrame>
        <p:nvGraphicFramePr>
          <p:cNvPr id="6" name="Table 5">
            <a:extLst>
              <a:ext uri="{FF2B5EF4-FFF2-40B4-BE49-F238E27FC236}">
                <a16:creationId xmlns:a16="http://schemas.microsoft.com/office/drawing/2014/main" id="{0BFB44B3-4295-4FD8-B31B-2873812629BF}"/>
              </a:ext>
            </a:extLst>
          </p:cNvPr>
          <p:cNvGraphicFramePr>
            <a:graphicFrameLocks noGrp="1"/>
          </p:cNvGraphicFramePr>
          <p:nvPr>
            <p:extLst>
              <p:ext uri="{D42A27DB-BD31-4B8C-83A1-F6EECF244321}">
                <p14:modId xmlns:p14="http://schemas.microsoft.com/office/powerpoint/2010/main" val="1391327369"/>
              </p:ext>
            </p:extLst>
          </p:nvPr>
        </p:nvGraphicFramePr>
        <p:xfrm>
          <a:off x="3058781" y="1699101"/>
          <a:ext cx="3191189" cy="2137611"/>
        </p:xfrm>
        <a:graphic>
          <a:graphicData uri="http://schemas.openxmlformats.org/drawingml/2006/table">
            <a:tbl>
              <a:tblPr firstRow="1" firstCol="1" bandRow="1">
                <a:tableStyleId>{2A669F3E-0929-420A-9EEC-E972F1E5B0B3}</a:tableStyleId>
              </a:tblPr>
              <a:tblGrid>
                <a:gridCol w="2042158">
                  <a:extLst>
                    <a:ext uri="{9D8B030D-6E8A-4147-A177-3AD203B41FA5}">
                      <a16:colId xmlns:a16="http://schemas.microsoft.com/office/drawing/2014/main" val="1528716477"/>
                    </a:ext>
                  </a:extLst>
                </a:gridCol>
                <a:gridCol w="1149031">
                  <a:extLst>
                    <a:ext uri="{9D8B030D-6E8A-4147-A177-3AD203B41FA5}">
                      <a16:colId xmlns:a16="http://schemas.microsoft.com/office/drawing/2014/main" val="883154683"/>
                    </a:ext>
                  </a:extLst>
                </a:gridCol>
              </a:tblGrid>
              <a:tr h="305373">
                <a:tc>
                  <a:txBody>
                    <a:bodyPr/>
                    <a:lstStyle/>
                    <a:p>
                      <a:pPr algn="ctr">
                        <a:lnSpc>
                          <a:spcPct val="107000"/>
                        </a:lnSpc>
                        <a:spcAft>
                          <a:spcPts val="800"/>
                        </a:spcAft>
                      </a:pPr>
                      <a:r>
                        <a:rPr lang="en-US" sz="1200" b="1" dirty="0">
                          <a:effectLst/>
                        </a:rPr>
                        <a:t>Kernel size</a:t>
                      </a:r>
                      <a:endParaRPr lang="en-IN" sz="11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300">
                          <a:effectLst/>
                        </a:rPr>
                        <a:t>(4,4)</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542868631"/>
                  </a:ext>
                </a:extLst>
              </a:tr>
              <a:tr h="305373">
                <a:tc>
                  <a:txBody>
                    <a:bodyPr/>
                    <a:lstStyle/>
                    <a:p>
                      <a:pPr algn="ctr">
                        <a:lnSpc>
                          <a:spcPct val="107000"/>
                        </a:lnSpc>
                        <a:spcAft>
                          <a:spcPts val="800"/>
                        </a:spcAft>
                      </a:pPr>
                      <a:r>
                        <a:rPr lang="en-US" sz="1200" b="1" dirty="0">
                          <a:effectLst/>
                        </a:rPr>
                        <a:t>Learning Rate</a:t>
                      </a:r>
                      <a:endParaRPr lang="en-IN" sz="11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300">
                          <a:effectLst/>
                        </a:rPr>
                        <a:t>1e-2</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889700543"/>
                  </a:ext>
                </a:extLst>
              </a:tr>
              <a:tr h="305373">
                <a:tc>
                  <a:txBody>
                    <a:bodyPr/>
                    <a:lstStyle/>
                    <a:p>
                      <a:pPr algn="ctr">
                        <a:lnSpc>
                          <a:spcPct val="107000"/>
                        </a:lnSpc>
                        <a:spcAft>
                          <a:spcPts val="800"/>
                        </a:spcAft>
                      </a:pPr>
                      <a:r>
                        <a:rPr lang="en-US" sz="1200" b="1" dirty="0">
                          <a:effectLst/>
                        </a:rPr>
                        <a:t>Number of filters</a:t>
                      </a:r>
                      <a:endParaRPr lang="en-IN" sz="11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300">
                          <a:effectLst/>
                        </a:rPr>
                        <a:t>(8,16)</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224037315"/>
                  </a:ext>
                </a:extLst>
              </a:tr>
              <a:tr h="305373">
                <a:tc>
                  <a:txBody>
                    <a:bodyPr/>
                    <a:lstStyle/>
                    <a:p>
                      <a:pPr algn="ctr">
                        <a:lnSpc>
                          <a:spcPct val="107000"/>
                        </a:lnSpc>
                        <a:spcAft>
                          <a:spcPts val="800"/>
                        </a:spcAft>
                      </a:pPr>
                      <a:r>
                        <a:rPr lang="en-US" sz="1200" b="1" dirty="0">
                          <a:effectLst/>
                        </a:rPr>
                        <a:t>Strides</a:t>
                      </a:r>
                      <a:endParaRPr lang="en-IN" sz="11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300" dirty="0">
                          <a:effectLst/>
                        </a:rPr>
                        <a:t>(3,3)</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836809542"/>
                  </a:ext>
                </a:extLst>
              </a:tr>
              <a:tr h="305373">
                <a:tc>
                  <a:txBody>
                    <a:bodyPr/>
                    <a:lstStyle/>
                    <a:p>
                      <a:pPr algn="ctr">
                        <a:lnSpc>
                          <a:spcPct val="107000"/>
                        </a:lnSpc>
                        <a:spcAft>
                          <a:spcPts val="800"/>
                        </a:spcAft>
                      </a:pPr>
                      <a:r>
                        <a:rPr lang="en-US" sz="1200" b="1" dirty="0">
                          <a:effectLst/>
                        </a:rPr>
                        <a:t>Pool size</a:t>
                      </a:r>
                      <a:endParaRPr lang="en-IN" sz="11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300" dirty="0">
                          <a:effectLst/>
                        </a:rPr>
                        <a:t>(3,3)</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934860692"/>
                  </a:ext>
                </a:extLst>
              </a:tr>
              <a:tr h="305373">
                <a:tc>
                  <a:txBody>
                    <a:bodyPr/>
                    <a:lstStyle/>
                    <a:p>
                      <a:pPr algn="ctr">
                        <a:lnSpc>
                          <a:spcPct val="107000"/>
                        </a:lnSpc>
                        <a:spcAft>
                          <a:spcPts val="800"/>
                        </a:spcAft>
                      </a:pPr>
                      <a:r>
                        <a:rPr lang="en-US" sz="1200" b="1" dirty="0">
                          <a:effectLst/>
                        </a:rPr>
                        <a:t>Padding</a:t>
                      </a:r>
                      <a:endParaRPr lang="en-IN" sz="11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300" dirty="0">
                          <a:effectLst/>
                        </a:rPr>
                        <a:t>“valid”</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983289729"/>
                  </a:ext>
                </a:extLst>
              </a:tr>
              <a:tr h="305373">
                <a:tc>
                  <a:txBody>
                    <a:bodyPr/>
                    <a:lstStyle/>
                    <a:p>
                      <a:pPr algn="ctr">
                        <a:lnSpc>
                          <a:spcPct val="107000"/>
                        </a:lnSpc>
                        <a:spcAft>
                          <a:spcPts val="800"/>
                        </a:spcAft>
                      </a:pPr>
                      <a:r>
                        <a:rPr lang="en-US" sz="1200" b="1" dirty="0">
                          <a:effectLst/>
                        </a:rPr>
                        <a:t>Activation</a:t>
                      </a:r>
                      <a:endParaRPr lang="en-IN" sz="11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300" dirty="0">
                          <a:effectLst/>
                        </a:rPr>
                        <a:t>Linear</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7436693"/>
                  </a:ext>
                </a:extLst>
              </a:tr>
            </a:tbl>
          </a:graphicData>
        </a:graphic>
      </p:graphicFrame>
      <p:graphicFrame>
        <p:nvGraphicFramePr>
          <p:cNvPr id="7" name="Table 6">
            <a:extLst>
              <a:ext uri="{FF2B5EF4-FFF2-40B4-BE49-F238E27FC236}">
                <a16:creationId xmlns:a16="http://schemas.microsoft.com/office/drawing/2014/main" id="{2D54CAA6-645D-4EDE-A36F-F9959DEB40C5}"/>
              </a:ext>
            </a:extLst>
          </p:cNvPr>
          <p:cNvGraphicFramePr>
            <a:graphicFrameLocks noGrp="1"/>
          </p:cNvGraphicFramePr>
          <p:nvPr>
            <p:extLst>
              <p:ext uri="{D42A27DB-BD31-4B8C-83A1-F6EECF244321}">
                <p14:modId xmlns:p14="http://schemas.microsoft.com/office/powerpoint/2010/main" val="1711817079"/>
              </p:ext>
            </p:extLst>
          </p:nvPr>
        </p:nvGraphicFramePr>
        <p:xfrm>
          <a:off x="3092290" y="4747285"/>
          <a:ext cx="3157680" cy="904974"/>
        </p:xfrm>
        <a:graphic>
          <a:graphicData uri="http://schemas.openxmlformats.org/drawingml/2006/table">
            <a:tbl>
              <a:tblPr firstRow="1" firstCol="1" bandRow="1">
                <a:tableStyleId>{2A669F3E-0929-420A-9EEC-E972F1E5B0B3}</a:tableStyleId>
              </a:tblPr>
              <a:tblGrid>
                <a:gridCol w="1953533">
                  <a:extLst>
                    <a:ext uri="{9D8B030D-6E8A-4147-A177-3AD203B41FA5}">
                      <a16:colId xmlns:a16="http://schemas.microsoft.com/office/drawing/2014/main" val="4095409812"/>
                    </a:ext>
                  </a:extLst>
                </a:gridCol>
                <a:gridCol w="1204147">
                  <a:extLst>
                    <a:ext uri="{9D8B030D-6E8A-4147-A177-3AD203B41FA5}">
                      <a16:colId xmlns:a16="http://schemas.microsoft.com/office/drawing/2014/main" val="1427580666"/>
                    </a:ext>
                  </a:extLst>
                </a:gridCol>
              </a:tblGrid>
              <a:tr h="287740">
                <a:tc>
                  <a:txBody>
                    <a:bodyPr/>
                    <a:lstStyle/>
                    <a:p>
                      <a:pPr algn="ctr">
                        <a:lnSpc>
                          <a:spcPct val="107000"/>
                        </a:lnSpc>
                        <a:spcAft>
                          <a:spcPts val="800"/>
                        </a:spcAft>
                      </a:pPr>
                      <a:r>
                        <a:rPr lang="en-US" sz="1200" b="1" dirty="0">
                          <a:effectLst/>
                        </a:rPr>
                        <a:t>Train Set</a:t>
                      </a:r>
                      <a:endParaRPr lang="en-IN" sz="11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300" dirty="0">
                          <a:effectLst/>
                        </a:rPr>
                        <a:t>35.79</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611175109"/>
                  </a:ext>
                </a:extLst>
              </a:tr>
              <a:tr h="287740">
                <a:tc>
                  <a:txBody>
                    <a:bodyPr/>
                    <a:lstStyle/>
                    <a:p>
                      <a:pPr algn="ctr">
                        <a:lnSpc>
                          <a:spcPct val="107000"/>
                        </a:lnSpc>
                        <a:spcAft>
                          <a:spcPts val="800"/>
                        </a:spcAft>
                      </a:pPr>
                      <a:r>
                        <a:rPr lang="en-US" sz="1200" b="1" dirty="0">
                          <a:effectLst/>
                        </a:rPr>
                        <a:t>Validation Set</a:t>
                      </a:r>
                      <a:endParaRPr lang="en-IN" sz="11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300" dirty="0">
                          <a:effectLst/>
                        </a:rPr>
                        <a:t>30.73</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758715104"/>
                  </a:ext>
                </a:extLst>
              </a:tr>
              <a:tr h="329494">
                <a:tc>
                  <a:txBody>
                    <a:bodyPr/>
                    <a:lstStyle/>
                    <a:p>
                      <a:pPr algn="ctr">
                        <a:lnSpc>
                          <a:spcPct val="107000"/>
                        </a:lnSpc>
                        <a:spcAft>
                          <a:spcPts val="800"/>
                        </a:spcAft>
                      </a:pPr>
                      <a:r>
                        <a:rPr lang="en-US" sz="1200" b="1" dirty="0">
                          <a:effectLst/>
                        </a:rPr>
                        <a:t>Test Set</a:t>
                      </a:r>
                      <a:endParaRPr lang="en-IN" sz="11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300" dirty="0">
                          <a:effectLst/>
                        </a:rPr>
                        <a:t>39.71</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569038450"/>
                  </a:ext>
                </a:extLst>
              </a:tr>
            </a:tbl>
          </a:graphicData>
        </a:graphic>
      </p:graphicFrame>
      <p:graphicFrame>
        <p:nvGraphicFramePr>
          <p:cNvPr id="8" name="Table 7">
            <a:extLst>
              <a:ext uri="{FF2B5EF4-FFF2-40B4-BE49-F238E27FC236}">
                <a16:creationId xmlns:a16="http://schemas.microsoft.com/office/drawing/2014/main" id="{F3716BD5-E584-48A8-A9A8-6BFA52275AB2}"/>
              </a:ext>
            </a:extLst>
          </p:cNvPr>
          <p:cNvGraphicFramePr>
            <a:graphicFrameLocks noGrp="1"/>
          </p:cNvGraphicFramePr>
          <p:nvPr>
            <p:extLst>
              <p:ext uri="{D42A27DB-BD31-4B8C-83A1-F6EECF244321}">
                <p14:modId xmlns:p14="http://schemas.microsoft.com/office/powerpoint/2010/main" val="3041966728"/>
              </p:ext>
            </p:extLst>
          </p:nvPr>
        </p:nvGraphicFramePr>
        <p:xfrm>
          <a:off x="7725050" y="1699101"/>
          <a:ext cx="3191189" cy="2137611"/>
        </p:xfrm>
        <a:graphic>
          <a:graphicData uri="http://schemas.openxmlformats.org/drawingml/2006/table">
            <a:tbl>
              <a:tblPr firstRow="1" firstCol="1" bandRow="1">
                <a:tableStyleId>{2A669F3E-0929-420A-9EEC-E972F1E5B0B3}</a:tableStyleId>
              </a:tblPr>
              <a:tblGrid>
                <a:gridCol w="2042157">
                  <a:extLst>
                    <a:ext uri="{9D8B030D-6E8A-4147-A177-3AD203B41FA5}">
                      <a16:colId xmlns:a16="http://schemas.microsoft.com/office/drawing/2014/main" val="2862429521"/>
                    </a:ext>
                  </a:extLst>
                </a:gridCol>
                <a:gridCol w="1149032">
                  <a:extLst>
                    <a:ext uri="{9D8B030D-6E8A-4147-A177-3AD203B41FA5}">
                      <a16:colId xmlns:a16="http://schemas.microsoft.com/office/drawing/2014/main" val="135241163"/>
                    </a:ext>
                  </a:extLst>
                </a:gridCol>
              </a:tblGrid>
              <a:tr h="305373">
                <a:tc>
                  <a:txBody>
                    <a:bodyPr/>
                    <a:lstStyle/>
                    <a:p>
                      <a:pPr algn="ctr">
                        <a:lnSpc>
                          <a:spcPct val="107000"/>
                        </a:lnSpc>
                        <a:spcAft>
                          <a:spcPts val="800"/>
                        </a:spcAft>
                      </a:pPr>
                      <a:r>
                        <a:rPr lang="en-US" sz="1200" b="1" dirty="0">
                          <a:effectLst/>
                        </a:rPr>
                        <a:t>Kernel size</a:t>
                      </a:r>
                      <a:endParaRPr lang="en-IN" sz="11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300">
                          <a:effectLst/>
                        </a:rPr>
                        <a:t>(5,5)</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243438099"/>
                  </a:ext>
                </a:extLst>
              </a:tr>
              <a:tr h="305373">
                <a:tc>
                  <a:txBody>
                    <a:bodyPr/>
                    <a:lstStyle/>
                    <a:p>
                      <a:pPr algn="ctr">
                        <a:lnSpc>
                          <a:spcPct val="107000"/>
                        </a:lnSpc>
                        <a:spcAft>
                          <a:spcPts val="800"/>
                        </a:spcAft>
                      </a:pPr>
                      <a:r>
                        <a:rPr lang="en-US" sz="1200" b="1" dirty="0">
                          <a:effectLst/>
                        </a:rPr>
                        <a:t>Learning Rate</a:t>
                      </a:r>
                      <a:endParaRPr lang="en-IN" sz="11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300">
                          <a:effectLst/>
                        </a:rPr>
                        <a:t>1e-2</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878822067"/>
                  </a:ext>
                </a:extLst>
              </a:tr>
              <a:tr h="305373">
                <a:tc>
                  <a:txBody>
                    <a:bodyPr/>
                    <a:lstStyle/>
                    <a:p>
                      <a:pPr algn="ctr">
                        <a:lnSpc>
                          <a:spcPct val="107000"/>
                        </a:lnSpc>
                        <a:spcAft>
                          <a:spcPts val="800"/>
                        </a:spcAft>
                      </a:pPr>
                      <a:r>
                        <a:rPr lang="en-US" sz="1200" b="1" dirty="0">
                          <a:effectLst/>
                        </a:rPr>
                        <a:t>Number of filters</a:t>
                      </a:r>
                      <a:endParaRPr lang="en-IN" sz="11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300">
                          <a:effectLst/>
                        </a:rPr>
                        <a:t>(32,64)</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266928436"/>
                  </a:ext>
                </a:extLst>
              </a:tr>
              <a:tr h="305373">
                <a:tc>
                  <a:txBody>
                    <a:bodyPr/>
                    <a:lstStyle/>
                    <a:p>
                      <a:pPr algn="ctr">
                        <a:lnSpc>
                          <a:spcPct val="107000"/>
                        </a:lnSpc>
                        <a:spcAft>
                          <a:spcPts val="800"/>
                        </a:spcAft>
                      </a:pPr>
                      <a:r>
                        <a:rPr lang="en-US" sz="1200" b="1" dirty="0">
                          <a:effectLst/>
                        </a:rPr>
                        <a:t>Strides</a:t>
                      </a:r>
                      <a:endParaRPr lang="en-IN" sz="11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300" dirty="0">
                          <a:effectLst/>
                        </a:rPr>
                        <a:t>(3,3)</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805167776"/>
                  </a:ext>
                </a:extLst>
              </a:tr>
              <a:tr h="305373">
                <a:tc>
                  <a:txBody>
                    <a:bodyPr/>
                    <a:lstStyle/>
                    <a:p>
                      <a:pPr algn="ctr">
                        <a:lnSpc>
                          <a:spcPct val="107000"/>
                        </a:lnSpc>
                        <a:spcAft>
                          <a:spcPts val="800"/>
                        </a:spcAft>
                      </a:pPr>
                      <a:r>
                        <a:rPr lang="en-US" sz="1200" b="1" dirty="0">
                          <a:effectLst/>
                        </a:rPr>
                        <a:t>Pool size</a:t>
                      </a:r>
                      <a:endParaRPr lang="en-IN" sz="11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300" dirty="0">
                          <a:effectLst/>
                        </a:rPr>
                        <a:t>(2,2)</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799959878"/>
                  </a:ext>
                </a:extLst>
              </a:tr>
              <a:tr h="305373">
                <a:tc>
                  <a:txBody>
                    <a:bodyPr/>
                    <a:lstStyle/>
                    <a:p>
                      <a:pPr algn="ctr">
                        <a:lnSpc>
                          <a:spcPct val="107000"/>
                        </a:lnSpc>
                        <a:spcAft>
                          <a:spcPts val="800"/>
                        </a:spcAft>
                      </a:pPr>
                      <a:r>
                        <a:rPr lang="en-US" sz="1200" b="1" dirty="0">
                          <a:effectLst/>
                        </a:rPr>
                        <a:t>Padding</a:t>
                      </a:r>
                      <a:endParaRPr lang="en-IN" sz="11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300" dirty="0">
                          <a:effectLst/>
                        </a:rPr>
                        <a:t>“valid”</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4189294463"/>
                  </a:ext>
                </a:extLst>
              </a:tr>
              <a:tr h="305373">
                <a:tc>
                  <a:txBody>
                    <a:bodyPr/>
                    <a:lstStyle/>
                    <a:p>
                      <a:pPr algn="ctr">
                        <a:lnSpc>
                          <a:spcPct val="107000"/>
                        </a:lnSpc>
                        <a:spcAft>
                          <a:spcPts val="800"/>
                        </a:spcAft>
                      </a:pPr>
                      <a:r>
                        <a:rPr lang="en-US" sz="1200" b="1" dirty="0">
                          <a:effectLst/>
                        </a:rPr>
                        <a:t>Activation</a:t>
                      </a:r>
                      <a:endParaRPr lang="en-IN" sz="11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300" noProof="1">
                          <a:effectLst/>
                        </a:rPr>
                        <a:t>ReLU</a:t>
                      </a:r>
                      <a:endParaRPr lang="en-US" sz="1100" noProof="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81164349"/>
                  </a:ext>
                </a:extLst>
              </a:tr>
            </a:tbl>
          </a:graphicData>
        </a:graphic>
      </p:graphicFrame>
      <p:graphicFrame>
        <p:nvGraphicFramePr>
          <p:cNvPr id="9" name="Table 8">
            <a:extLst>
              <a:ext uri="{FF2B5EF4-FFF2-40B4-BE49-F238E27FC236}">
                <a16:creationId xmlns:a16="http://schemas.microsoft.com/office/drawing/2014/main" id="{6839477A-07E0-4836-A514-A58BF6CED62F}"/>
              </a:ext>
            </a:extLst>
          </p:cNvPr>
          <p:cNvGraphicFramePr>
            <a:graphicFrameLocks noGrp="1"/>
          </p:cNvGraphicFramePr>
          <p:nvPr>
            <p:extLst>
              <p:ext uri="{D42A27DB-BD31-4B8C-83A1-F6EECF244321}">
                <p14:modId xmlns:p14="http://schemas.microsoft.com/office/powerpoint/2010/main" val="4018267244"/>
              </p:ext>
            </p:extLst>
          </p:nvPr>
        </p:nvGraphicFramePr>
        <p:xfrm>
          <a:off x="7765221" y="4747285"/>
          <a:ext cx="3157680" cy="904974"/>
        </p:xfrm>
        <a:graphic>
          <a:graphicData uri="http://schemas.openxmlformats.org/drawingml/2006/table">
            <a:tbl>
              <a:tblPr firstRow="1" firstCol="1" bandRow="1">
                <a:tableStyleId>{2A669F3E-0929-420A-9EEC-E972F1E5B0B3}</a:tableStyleId>
              </a:tblPr>
              <a:tblGrid>
                <a:gridCol w="2020713">
                  <a:extLst>
                    <a:ext uri="{9D8B030D-6E8A-4147-A177-3AD203B41FA5}">
                      <a16:colId xmlns:a16="http://schemas.microsoft.com/office/drawing/2014/main" val="2041150660"/>
                    </a:ext>
                  </a:extLst>
                </a:gridCol>
                <a:gridCol w="1136967">
                  <a:extLst>
                    <a:ext uri="{9D8B030D-6E8A-4147-A177-3AD203B41FA5}">
                      <a16:colId xmlns:a16="http://schemas.microsoft.com/office/drawing/2014/main" val="1421534483"/>
                    </a:ext>
                  </a:extLst>
                </a:gridCol>
              </a:tblGrid>
              <a:tr h="301658">
                <a:tc>
                  <a:txBody>
                    <a:bodyPr/>
                    <a:lstStyle/>
                    <a:p>
                      <a:pPr algn="ctr">
                        <a:lnSpc>
                          <a:spcPct val="107000"/>
                        </a:lnSpc>
                        <a:spcAft>
                          <a:spcPts val="800"/>
                        </a:spcAft>
                      </a:pPr>
                      <a:r>
                        <a:rPr lang="en-US" sz="1200" b="1" dirty="0">
                          <a:effectLst/>
                        </a:rPr>
                        <a:t>Train Set</a:t>
                      </a:r>
                      <a:endParaRPr lang="en-IN" sz="11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300">
                          <a:effectLst/>
                        </a:rPr>
                        <a:t>39.66</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818760732"/>
                  </a:ext>
                </a:extLst>
              </a:tr>
              <a:tr h="301658">
                <a:tc>
                  <a:txBody>
                    <a:bodyPr/>
                    <a:lstStyle/>
                    <a:p>
                      <a:pPr algn="ctr">
                        <a:lnSpc>
                          <a:spcPct val="107000"/>
                        </a:lnSpc>
                        <a:spcAft>
                          <a:spcPts val="800"/>
                        </a:spcAft>
                      </a:pPr>
                      <a:r>
                        <a:rPr lang="en-US" sz="1200" b="1" dirty="0">
                          <a:effectLst/>
                        </a:rPr>
                        <a:t>Validation Set</a:t>
                      </a:r>
                      <a:endParaRPr lang="en-IN" sz="11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300" dirty="0">
                          <a:effectLst/>
                        </a:rPr>
                        <a:t>36.39</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479366368"/>
                  </a:ext>
                </a:extLst>
              </a:tr>
              <a:tr h="301658">
                <a:tc>
                  <a:txBody>
                    <a:bodyPr/>
                    <a:lstStyle/>
                    <a:p>
                      <a:pPr algn="ctr">
                        <a:lnSpc>
                          <a:spcPct val="107000"/>
                        </a:lnSpc>
                        <a:spcAft>
                          <a:spcPts val="800"/>
                        </a:spcAft>
                      </a:pPr>
                      <a:r>
                        <a:rPr lang="en-US" sz="1200" b="1" dirty="0">
                          <a:effectLst/>
                        </a:rPr>
                        <a:t>Test Set</a:t>
                      </a:r>
                      <a:endParaRPr lang="en-IN" sz="11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300" dirty="0">
                          <a:effectLst/>
                        </a:rPr>
                        <a:t>45.55</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859839412"/>
                  </a:ext>
                </a:extLst>
              </a:tr>
            </a:tbl>
          </a:graphicData>
        </a:graphic>
      </p:graphicFrame>
      <p:sp>
        <p:nvSpPr>
          <p:cNvPr id="16" name="TextBox 15">
            <a:extLst>
              <a:ext uri="{FF2B5EF4-FFF2-40B4-BE49-F238E27FC236}">
                <a16:creationId xmlns:a16="http://schemas.microsoft.com/office/drawing/2014/main" id="{E0B7C5A0-B0F8-4FF4-93E1-012DC57AC2AC}"/>
              </a:ext>
            </a:extLst>
          </p:cNvPr>
          <p:cNvSpPr txBox="1"/>
          <p:nvPr/>
        </p:nvSpPr>
        <p:spPr>
          <a:xfrm>
            <a:off x="2644367" y="4114815"/>
            <a:ext cx="4053526" cy="445699"/>
          </a:xfrm>
          <a:prstGeom prst="rect">
            <a:avLst/>
          </a:prstGeom>
          <a:noFill/>
        </p:spPr>
        <p:txBody>
          <a:bodyPr wrap="square" rtlCol="0">
            <a:spAutoFit/>
          </a:bodyPr>
          <a:lstStyle/>
          <a:p>
            <a:pPr algn="ctr">
              <a:lnSpc>
                <a:spcPct val="107000"/>
              </a:lnSpc>
              <a:spcAft>
                <a:spcPts val="800"/>
              </a:spcAft>
            </a:pPr>
            <a:r>
              <a:rPr lang="en-IN" sz="1100" b="1" dirty="0">
                <a:latin typeface="+mn-lt"/>
              </a:rPr>
              <a:t>Table – </a:t>
            </a:r>
            <a:r>
              <a:rPr lang="en-US" sz="1100" b="1" dirty="0">
                <a:effectLst/>
                <a:latin typeface="+mn-lt"/>
                <a:ea typeface="Calibri" panose="020F0502020204030204" pitchFamily="34" charset="0"/>
                <a:cs typeface="Times New Roman" panose="02020603050405020304" pitchFamily="18" charset="0"/>
              </a:rPr>
              <a:t>Hyperparameter configuration for best model </a:t>
            </a:r>
            <a:r>
              <a:rPr lang="en-IN" sz="1100" b="1" dirty="0">
                <a:effectLst/>
                <a:latin typeface="+mn-lt"/>
                <a:ea typeface="Calibri" panose="020F0502020204030204" pitchFamily="34" charset="0"/>
                <a:cs typeface="Times New Roman" panose="02020603050405020304" pitchFamily="18" charset="0"/>
              </a:rPr>
              <a:t>                                                                  </a:t>
            </a:r>
            <a:r>
              <a:rPr lang="en-US" sz="1100" b="1" dirty="0">
                <a:effectLst/>
                <a:latin typeface="+mn-lt"/>
                <a:ea typeface="Calibri" panose="020F0502020204030204" pitchFamily="34" charset="0"/>
                <a:cs typeface="Times New Roman" panose="02020603050405020304" pitchFamily="18" charset="0"/>
              </a:rPr>
              <a:t>with Linear Activation function </a:t>
            </a:r>
            <a:endParaRPr lang="en-IN" sz="1100" dirty="0">
              <a:effectLst/>
              <a:latin typeface="+mn-lt"/>
              <a:ea typeface="Calibri" panose="020F0502020204030204" pitchFamily="34" charset="0"/>
              <a:cs typeface="Times New Roman" panose="02020603050405020304" pitchFamily="18" charset="0"/>
            </a:endParaRPr>
          </a:p>
        </p:txBody>
      </p:sp>
      <p:sp>
        <p:nvSpPr>
          <p:cNvPr id="18" name="TextBox 17">
            <a:extLst>
              <a:ext uri="{FF2B5EF4-FFF2-40B4-BE49-F238E27FC236}">
                <a16:creationId xmlns:a16="http://schemas.microsoft.com/office/drawing/2014/main" id="{5AD1EB62-109D-49D9-B1E9-9937527F1494}"/>
              </a:ext>
            </a:extLst>
          </p:cNvPr>
          <p:cNvSpPr txBox="1"/>
          <p:nvPr/>
        </p:nvSpPr>
        <p:spPr>
          <a:xfrm>
            <a:off x="3015235" y="5973924"/>
            <a:ext cx="3492848" cy="445699"/>
          </a:xfrm>
          <a:prstGeom prst="rect">
            <a:avLst/>
          </a:prstGeom>
          <a:noFill/>
        </p:spPr>
        <p:txBody>
          <a:bodyPr wrap="square" rtlCol="0">
            <a:spAutoFit/>
          </a:bodyPr>
          <a:lstStyle/>
          <a:p>
            <a:pPr algn="ctr">
              <a:lnSpc>
                <a:spcPct val="107000"/>
              </a:lnSpc>
              <a:spcAft>
                <a:spcPts val="800"/>
              </a:spcAft>
            </a:pPr>
            <a:r>
              <a:rPr lang="en-US" sz="1100" b="1" dirty="0">
                <a:effectLst/>
                <a:latin typeface="+mn-lt"/>
                <a:ea typeface="Calibri" panose="020F0502020204030204" pitchFamily="34" charset="0"/>
                <a:cs typeface="Times New Roman" panose="02020603050405020304" pitchFamily="18" charset="0"/>
              </a:rPr>
              <a:t>Table – Train, Val and Test Relative Error for CNN </a:t>
            </a:r>
            <a:r>
              <a:rPr lang="en-IN" sz="1100" b="1" dirty="0">
                <a:latin typeface="+mn-lt"/>
                <a:ea typeface="Calibri" panose="020F0502020204030204" pitchFamily="34" charset="0"/>
                <a:cs typeface="Times New Roman" panose="02020603050405020304" pitchFamily="18" charset="0"/>
              </a:rPr>
              <a:t>                                                                                                    </a:t>
            </a:r>
            <a:r>
              <a:rPr lang="en-US" sz="1100" b="1" dirty="0">
                <a:effectLst/>
                <a:latin typeface="+mn-lt"/>
                <a:ea typeface="Calibri" panose="020F0502020204030204" pitchFamily="34" charset="0"/>
                <a:cs typeface="Times New Roman" panose="02020603050405020304" pitchFamily="18" charset="0"/>
              </a:rPr>
              <a:t>with Linear Activation function</a:t>
            </a:r>
            <a:endParaRPr lang="en-IN" sz="1100" b="1" dirty="0">
              <a:effectLst/>
              <a:latin typeface="+mn-lt"/>
              <a:ea typeface="Calibri" panose="020F0502020204030204" pitchFamily="34" charset="0"/>
              <a:cs typeface="Times New Roman" panose="02020603050405020304" pitchFamily="18" charset="0"/>
            </a:endParaRPr>
          </a:p>
        </p:txBody>
      </p:sp>
      <p:sp>
        <p:nvSpPr>
          <p:cNvPr id="20" name="TextBox 19">
            <a:extLst>
              <a:ext uri="{FF2B5EF4-FFF2-40B4-BE49-F238E27FC236}">
                <a16:creationId xmlns:a16="http://schemas.microsoft.com/office/drawing/2014/main" id="{F64EE72A-43D5-4BBD-AF74-0439A9DE9BFA}"/>
              </a:ext>
            </a:extLst>
          </p:cNvPr>
          <p:cNvSpPr txBox="1"/>
          <p:nvPr/>
        </p:nvSpPr>
        <p:spPr>
          <a:xfrm>
            <a:off x="7293879" y="4069149"/>
            <a:ext cx="4053526" cy="445699"/>
          </a:xfrm>
          <a:prstGeom prst="rect">
            <a:avLst/>
          </a:prstGeom>
          <a:noFill/>
        </p:spPr>
        <p:txBody>
          <a:bodyPr wrap="square" rtlCol="0">
            <a:spAutoFit/>
          </a:bodyPr>
          <a:lstStyle/>
          <a:p>
            <a:pPr algn="ctr">
              <a:lnSpc>
                <a:spcPct val="107000"/>
              </a:lnSpc>
              <a:spcAft>
                <a:spcPts val="800"/>
              </a:spcAft>
            </a:pPr>
            <a:r>
              <a:rPr lang="en-IN" sz="1100" b="1" dirty="0">
                <a:latin typeface="+mn-lt"/>
              </a:rPr>
              <a:t>Table – </a:t>
            </a:r>
            <a:r>
              <a:rPr lang="en-US" sz="1100" b="1" dirty="0">
                <a:effectLst/>
                <a:latin typeface="+mn-lt"/>
                <a:ea typeface="Calibri" panose="020F0502020204030204" pitchFamily="34" charset="0"/>
                <a:cs typeface="Times New Roman" panose="02020603050405020304" pitchFamily="18" charset="0"/>
              </a:rPr>
              <a:t>Hyperparameter configuration for best model </a:t>
            </a:r>
            <a:r>
              <a:rPr lang="en-IN" sz="1100" b="1" dirty="0">
                <a:effectLst/>
                <a:latin typeface="+mn-lt"/>
                <a:ea typeface="Calibri" panose="020F0502020204030204" pitchFamily="34" charset="0"/>
                <a:cs typeface="Times New Roman" panose="02020603050405020304" pitchFamily="18" charset="0"/>
              </a:rPr>
              <a:t>                                                                  </a:t>
            </a:r>
            <a:r>
              <a:rPr lang="en-US" sz="1100" b="1" dirty="0">
                <a:effectLst/>
                <a:latin typeface="+mn-lt"/>
                <a:ea typeface="Calibri" panose="020F0502020204030204" pitchFamily="34" charset="0"/>
                <a:cs typeface="Times New Roman" panose="02020603050405020304" pitchFamily="18" charset="0"/>
              </a:rPr>
              <a:t>with </a:t>
            </a:r>
            <a:r>
              <a:rPr lang="en-US" sz="1100" b="1" noProof="1">
                <a:effectLst/>
                <a:latin typeface="+mn-lt"/>
                <a:ea typeface="Calibri" panose="020F0502020204030204" pitchFamily="34" charset="0"/>
                <a:cs typeface="Times New Roman" panose="02020603050405020304" pitchFamily="18" charset="0"/>
              </a:rPr>
              <a:t>ReLU</a:t>
            </a:r>
            <a:r>
              <a:rPr lang="en-US" sz="1100" b="1" dirty="0">
                <a:effectLst/>
                <a:latin typeface="+mn-lt"/>
                <a:ea typeface="Calibri" panose="020F0502020204030204" pitchFamily="34" charset="0"/>
                <a:cs typeface="Times New Roman" panose="02020603050405020304" pitchFamily="18" charset="0"/>
              </a:rPr>
              <a:t> Activation function </a:t>
            </a:r>
            <a:endParaRPr lang="en-IN" sz="1100" dirty="0">
              <a:effectLst/>
              <a:latin typeface="+mn-lt"/>
              <a:ea typeface="Calibri" panose="020F0502020204030204" pitchFamily="34" charset="0"/>
              <a:cs typeface="Times New Roman" panose="02020603050405020304" pitchFamily="18" charset="0"/>
            </a:endParaRPr>
          </a:p>
        </p:txBody>
      </p:sp>
      <p:sp>
        <p:nvSpPr>
          <p:cNvPr id="21" name="TextBox 20">
            <a:extLst>
              <a:ext uri="{FF2B5EF4-FFF2-40B4-BE49-F238E27FC236}">
                <a16:creationId xmlns:a16="http://schemas.microsoft.com/office/drawing/2014/main" id="{00C0D020-457C-499F-AE8C-C512E8B6ED19}"/>
              </a:ext>
            </a:extLst>
          </p:cNvPr>
          <p:cNvSpPr txBox="1"/>
          <p:nvPr/>
        </p:nvSpPr>
        <p:spPr>
          <a:xfrm>
            <a:off x="7430053" y="5973923"/>
            <a:ext cx="3492848" cy="445699"/>
          </a:xfrm>
          <a:prstGeom prst="rect">
            <a:avLst/>
          </a:prstGeom>
          <a:noFill/>
        </p:spPr>
        <p:txBody>
          <a:bodyPr wrap="square" rtlCol="0">
            <a:spAutoFit/>
          </a:bodyPr>
          <a:lstStyle/>
          <a:p>
            <a:pPr algn="ctr">
              <a:lnSpc>
                <a:spcPct val="107000"/>
              </a:lnSpc>
              <a:spcAft>
                <a:spcPts val="800"/>
              </a:spcAft>
            </a:pPr>
            <a:r>
              <a:rPr lang="en-IN" sz="1100" b="1" noProof="1">
                <a:effectLst/>
                <a:latin typeface="+mn-lt"/>
                <a:ea typeface="Calibri" panose="020F0502020204030204" pitchFamily="34" charset="0"/>
                <a:cs typeface="Times New Roman" panose="02020603050405020304" pitchFamily="18" charset="0"/>
              </a:rPr>
              <a:t>Table – Train, Val and Test Relative Error for CNN </a:t>
            </a:r>
            <a:r>
              <a:rPr lang="en-IN" sz="1100" b="1" noProof="1">
                <a:latin typeface="+mn-lt"/>
                <a:ea typeface="Calibri" panose="020F0502020204030204" pitchFamily="34" charset="0"/>
                <a:cs typeface="Times New Roman" panose="02020603050405020304" pitchFamily="18" charset="0"/>
              </a:rPr>
              <a:t>                                                                                                    </a:t>
            </a:r>
            <a:r>
              <a:rPr lang="en-IN" sz="1100" b="1" noProof="1">
                <a:effectLst/>
                <a:latin typeface="+mn-lt"/>
                <a:ea typeface="Calibri" panose="020F0502020204030204" pitchFamily="34" charset="0"/>
                <a:cs typeface="Times New Roman" panose="02020603050405020304" pitchFamily="18" charset="0"/>
              </a:rPr>
              <a:t>with ReLU Activation function</a:t>
            </a:r>
          </a:p>
        </p:txBody>
      </p:sp>
      <p:cxnSp>
        <p:nvCxnSpPr>
          <p:cNvPr id="12" name="Straight Connector 11">
            <a:extLst>
              <a:ext uri="{FF2B5EF4-FFF2-40B4-BE49-F238E27FC236}">
                <a16:creationId xmlns:a16="http://schemas.microsoft.com/office/drawing/2014/main" id="{27AFECF9-EAD1-4C71-AAA0-B71306834098}"/>
              </a:ext>
            </a:extLst>
          </p:cNvPr>
          <p:cNvCxnSpPr>
            <a:cxnSpLocks/>
          </p:cNvCxnSpPr>
          <p:nvPr/>
        </p:nvCxnSpPr>
        <p:spPr>
          <a:xfrm>
            <a:off x="6938128" y="1474405"/>
            <a:ext cx="0" cy="4803847"/>
          </a:xfrm>
          <a:prstGeom prst="line">
            <a:avLst/>
          </a:prstGeom>
        </p:spPr>
        <p:style>
          <a:lnRef idx="1">
            <a:schemeClr val="dk1"/>
          </a:lnRef>
          <a:fillRef idx="0">
            <a:schemeClr val="dk1"/>
          </a:fillRef>
          <a:effectRef idx="0">
            <a:schemeClr val="dk1"/>
          </a:effectRef>
          <a:fontRef idx="minor">
            <a:schemeClr val="tx1"/>
          </a:fontRef>
        </p:style>
      </p:cxnSp>
      <p:sp>
        <p:nvSpPr>
          <p:cNvPr id="23" name="TextBox 22">
            <a:extLst>
              <a:ext uri="{FF2B5EF4-FFF2-40B4-BE49-F238E27FC236}">
                <a16:creationId xmlns:a16="http://schemas.microsoft.com/office/drawing/2014/main" id="{7F20AD64-3E7B-4B5B-B25B-7A1E120CC5E1}"/>
              </a:ext>
            </a:extLst>
          </p:cNvPr>
          <p:cNvSpPr txBox="1"/>
          <p:nvPr/>
        </p:nvSpPr>
        <p:spPr>
          <a:xfrm>
            <a:off x="11774079" y="6550221"/>
            <a:ext cx="414746" cy="307777"/>
          </a:xfrm>
          <a:prstGeom prst="rect">
            <a:avLst/>
          </a:prstGeom>
          <a:solidFill>
            <a:srgbClr val="F8E7C7"/>
          </a:solidFill>
        </p:spPr>
        <p:txBody>
          <a:bodyPr wrap="square" rtlCol="0" anchor="ctr">
            <a:spAutoFit/>
          </a:bodyPr>
          <a:lstStyle/>
          <a:p>
            <a:pPr algn="ctr"/>
            <a:r>
              <a:rPr lang="en-IN" b="1" dirty="0">
                <a:solidFill>
                  <a:srgbClr val="9E4A20"/>
                </a:solidFill>
              </a:rPr>
              <a:t>8</a:t>
            </a:r>
          </a:p>
        </p:txBody>
      </p:sp>
    </p:spTree>
    <p:extLst>
      <p:ext uri="{BB962C8B-B14F-4D97-AF65-F5344CB8AC3E}">
        <p14:creationId xmlns:p14="http://schemas.microsoft.com/office/powerpoint/2010/main" val="40290790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Beige Rock Free PPT Backgrounds For Your PowerPoint Templates Desktop  Background">
            <a:extLst>
              <a:ext uri="{FF2B5EF4-FFF2-40B4-BE49-F238E27FC236}">
                <a16:creationId xmlns:a16="http://schemas.microsoft.com/office/drawing/2014/main" id="{333500F9-5041-41BA-82B3-3A5ED5DBD140}"/>
              </a:ext>
            </a:extLst>
          </p:cNvPr>
          <p:cNvSpPr>
            <a:spLocks noChangeAspect="1" noChangeArrowheads="1"/>
          </p:cNvSpPr>
          <p:nvPr/>
        </p:nvSpPr>
        <p:spPr bwMode="auto">
          <a:xfrm>
            <a:off x="5942013"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3" name="Picture 2">
            <a:extLst>
              <a:ext uri="{FF2B5EF4-FFF2-40B4-BE49-F238E27FC236}">
                <a16:creationId xmlns:a16="http://schemas.microsoft.com/office/drawing/2014/main" id="{E7010114-F9F5-418E-9B1F-F37A27B0CAA0}"/>
              </a:ext>
            </a:extLst>
          </p:cNvPr>
          <p:cNvPicPr>
            <a:picLocks noChangeAspect="1"/>
          </p:cNvPicPr>
          <p:nvPr/>
        </p:nvPicPr>
        <p:blipFill rotWithShape="1">
          <a:blip r:embed="rId3"/>
          <a:srcRect b="2405"/>
          <a:stretch/>
        </p:blipFill>
        <p:spPr>
          <a:xfrm>
            <a:off x="0" y="0"/>
            <a:ext cx="2375555" cy="6857998"/>
          </a:xfrm>
          <a:prstGeom prst="rect">
            <a:avLst/>
          </a:prstGeom>
        </p:spPr>
      </p:pic>
      <p:graphicFrame>
        <p:nvGraphicFramePr>
          <p:cNvPr id="4" name="Table 4">
            <a:extLst>
              <a:ext uri="{FF2B5EF4-FFF2-40B4-BE49-F238E27FC236}">
                <a16:creationId xmlns:a16="http://schemas.microsoft.com/office/drawing/2014/main" id="{3EFF535B-67FA-4495-A29E-4B64222DF5F5}"/>
              </a:ext>
            </a:extLst>
          </p:cNvPr>
          <p:cNvGraphicFramePr>
            <a:graphicFrameLocks noGrp="1"/>
          </p:cNvGraphicFramePr>
          <p:nvPr>
            <p:extLst>
              <p:ext uri="{D42A27DB-BD31-4B8C-83A1-F6EECF244321}">
                <p14:modId xmlns:p14="http://schemas.microsoft.com/office/powerpoint/2010/main" val="2754812218"/>
              </p:ext>
            </p:extLst>
          </p:nvPr>
        </p:nvGraphicFramePr>
        <p:xfrm>
          <a:off x="0" y="1474405"/>
          <a:ext cx="2375555" cy="3657855"/>
        </p:xfrm>
        <a:graphic>
          <a:graphicData uri="http://schemas.openxmlformats.org/drawingml/2006/table">
            <a:tbl>
              <a:tblPr firstRow="1" bandRow="1">
                <a:tableStyleId>{2A669F3E-0929-420A-9EEC-E972F1E5B0B3}</a:tableStyleId>
              </a:tblPr>
              <a:tblGrid>
                <a:gridCol w="2375555">
                  <a:extLst>
                    <a:ext uri="{9D8B030D-6E8A-4147-A177-3AD203B41FA5}">
                      <a16:colId xmlns:a16="http://schemas.microsoft.com/office/drawing/2014/main" val="484233547"/>
                    </a:ext>
                  </a:extLst>
                </a:gridCol>
              </a:tblGrid>
              <a:tr h="433125">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IN" sz="1200" b="1" dirty="0">
                          <a:solidFill>
                            <a:srgbClr val="9E4A20"/>
                          </a:solidFill>
                        </a:rPr>
                        <a:t>OBJECTIVE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noFill/>
                      <a:prstDash val="solid"/>
                      <a:round/>
                      <a:headEnd type="none" w="sm" len="sm"/>
                      <a:tailEnd type="none" w="sm" len="sm"/>
                    </a:lnB>
                    <a:lnTlToBr w="12700" cmpd="sng">
                      <a:noFill/>
                      <a:prstDash val="solid"/>
                    </a:lnTlToBr>
                    <a:lnBlToTr w="12700" cmpd="sng">
                      <a:noFill/>
                      <a:prstDash val="solid"/>
                    </a:lnBlToTr>
                    <a:noFill/>
                  </a:tcPr>
                </a:tc>
                <a:extLst>
                  <a:ext uri="{0D108BD9-81ED-4DB2-BD59-A6C34878D82A}">
                    <a16:rowId xmlns:a16="http://schemas.microsoft.com/office/drawing/2014/main" val="2812925956"/>
                  </a:ext>
                </a:extLst>
              </a:tr>
              <a:tr h="537455">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IN" sz="1200" b="1" dirty="0">
                          <a:solidFill>
                            <a:srgbClr val="9E4A20"/>
                          </a:solidFill>
                        </a:rPr>
                        <a:t>DATASET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noFill/>
                      <a:prstDash val="solid"/>
                      <a:round/>
                      <a:headEnd type="none" w="sm" len="sm"/>
                      <a:tailEnd type="none" w="sm" len="sm"/>
                    </a:lnT>
                    <a:lnB w="12700" cap="flat" cmpd="sng">
                      <a:noFill/>
                      <a:prstDash val="solid"/>
                      <a:round/>
                      <a:headEnd type="none" w="sm" len="sm"/>
                      <a:tailEnd type="none" w="sm" len="sm"/>
                    </a:lnB>
                    <a:lnTlToBr w="12700" cmpd="sng">
                      <a:noFill/>
                      <a:prstDash val="solid"/>
                    </a:lnTlToBr>
                    <a:lnBlToTr w="12700" cmpd="sng">
                      <a:noFill/>
                      <a:prstDash val="solid"/>
                    </a:lnBlToTr>
                    <a:noFill/>
                  </a:tcPr>
                </a:tc>
                <a:extLst>
                  <a:ext uri="{0D108BD9-81ED-4DB2-BD59-A6C34878D82A}">
                    <a16:rowId xmlns:a16="http://schemas.microsoft.com/office/drawing/2014/main" val="4152557063"/>
                  </a:ext>
                </a:extLst>
              </a:tr>
              <a:tr h="537455">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IN" sz="1200" b="1" dirty="0">
                          <a:solidFill>
                            <a:srgbClr val="9E4A20"/>
                          </a:solidFill>
                        </a:rPr>
                        <a:t>MODEL DEVELOPMENT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noFill/>
                      <a:prstDash val="solid"/>
                      <a:round/>
                      <a:headEnd type="none" w="sm" len="sm"/>
                      <a:tailEnd type="none" w="sm" len="sm"/>
                    </a:lnT>
                    <a:lnB w="12700" cap="flat" cmpd="sng">
                      <a:noFill/>
                      <a:prstDash val="solid"/>
                      <a:round/>
                      <a:headEnd type="none" w="sm" len="sm"/>
                      <a:tailEnd type="none" w="sm" len="sm"/>
                    </a:lnB>
                    <a:lnTlToBr w="12700" cmpd="sng">
                      <a:noFill/>
                      <a:prstDash val="solid"/>
                    </a:lnTlToBr>
                    <a:lnBlToTr w="12700" cmpd="sng">
                      <a:noFill/>
                      <a:prstDash val="solid"/>
                    </a:lnBlToTr>
                    <a:noFill/>
                  </a:tcPr>
                </a:tc>
                <a:extLst>
                  <a:ext uri="{0D108BD9-81ED-4DB2-BD59-A6C34878D82A}">
                    <a16:rowId xmlns:a16="http://schemas.microsoft.com/office/drawing/2014/main" val="3237532010"/>
                  </a:ext>
                </a:extLst>
              </a:tr>
              <a:tr h="537455">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IN" sz="1200" b="1" dirty="0">
                          <a:solidFill>
                            <a:srgbClr val="9E4A20"/>
                          </a:solidFill>
                        </a:rPr>
                        <a:t>HYPERPARAMETER OPTIMIZATION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noFill/>
                      <a:prstDash val="solid"/>
                      <a:round/>
                      <a:headEnd type="none" w="sm" len="sm"/>
                      <a:tailEnd type="none" w="sm" len="sm"/>
                    </a:lnT>
                    <a:lnB w="12700" cap="flat" cmpd="sng">
                      <a:noFill/>
                      <a:prstDash val="solid"/>
                      <a:round/>
                      <a:headEnd type="none" w="sm" len="sm"/>
                      <a:tailEnd type="none" w="sm" len="sm"/>
                    </a:lnB>
                    <a:lnTlToBr w="12700" cmpd="sng">
                      <a:noFill/>
                      <a:prstDash val="solid"/>
                    </a:lnTlToBr>
                    <a:lnBlToTr w="12700" cmpd="sng">
                      <a:noFill/>
                      <a:prstDash val="solid"/>
                    </a:lnBlToTr>
                    <a:noFill/>
                  </a:tcPr>
                </a:tc>
                <a:extLst>
                  <a:ext uri="{0D108BD9-81ED-4DB2-BD59-A6C34878D82A}">
                    <a16:rowId xmlns:a16="http://schemas.microsoft.com/office/drawing/2014/main" val="945378939"/>
                  </a:ext>
                </a:extLst>
              </a:tr>
              <a:tr h="537455">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IN" sz="1200" b="1" dirty="0">
                          <a:solidFill>
                            <a:srgbClr val="9E4A20"/>
                          </a:solidFill>
                        </a:rPr>
                        <a:t>TRAINING PLOTS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noFill/>
                      <a:prstDash val="solid"/>
                      <a:round/>
                      <a:headEnd type="none" w="sm" len="sm"/>
                      <a:tailEnd type="none" w="sm" len="sm"/>
                    </a:lnT>
                    <a:lnB w="12700" cap="flat" cmpd="sng">
                      <a:noFill/>
                      <a:prstDash val="solid"/>
                      <a:round/>
                      <a:headEnd type="none" w="sm" len="sm"/>
                      <a:tailEnd type="none" w="sm" len="sm"/>
                    </a:lnB>
                    <a:lnTlToBr w="12700" cmpd="sng">
                      <a:noFill/>
                      <a:prstDash val="solid"/>
                    </a:lnTlToBr>
                    <a:lnBlToTr w="12700" cmpd="sng">
                      <a:noFill/>
                      <a:prstDash val="solid"/>
                    </a:lnBlToTr>
                    <a:noFill/>
                  </a:tcPr>
                </a:tc>
                <a:extLst>
                  <a:ext uri="{0D108BD9-81ED-4DB2-BD59-A6C34878D82A}">
                    <a16:rowId xmlns:a16="http://schemas.microsoft.com/office/drawing/2014/main" val="684366954"/>
                  </a:ext>
                </a:extLst>
              </a:tr>
              <a:tr h="537455">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IN" sz="1200" b="1" dirty="0">
                          <a:solidFill>
                            <a:srgbClr val="9E4A20"/>
                          </a:solidFill>
                        </a:rPr>
                        <a:t>RESULTS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06744335"/>
                  </a:ext>
                </a:extLst>
              </a:tr>
              <a:tr h="537455">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IN" sz="1200" b="1" dirty="0">
                          <a:solidFill>
                            <a:schemeClr val="bg1"/>
                          </a:solidFill>
                        </a:rPr>
                        <a:t>FUTURE WORK</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9E4A20"/>
                    </a:solidFill>
                  </a:tcPr>
                </a:tc>
                <a:extLst>
                  <a:ext uri="{0D108BD9-81ED-4DB2-BD59-A6C34878D82A}">
                    <a16:rowId xmlns:a16="http://schemas.microsoft.com/office/drawing/2014/main" val="2704016873"/>
                  </a:ext>
                </a:extLst>
              </a:tr>
            </a:tbl>
          </a:graphicData>
        </a:graphic>
      </p:graphicFrame>
      <p:cxnSp>
        <p:nvCxnSpPr>
          <p:cNvPr id="11" name="Straight Connector 10">
            <a:extLst>
              <a:ext uri="{FF2B5EF4-FFF2-40B4-BE49-F238E27FC236}">
                <a16:creationId xmlns:a16="http://schemas.microsoft.com/office/drawing/2014/main" id="{174016FE-61E0-46C5-9F91-5F0B615D7DF2}"/>
              </a:ext>
            </a:extLst>
          </p:cNvPr>
          <p:cNvCxnSpPr>
            <a:cxnSpLocks/>
          </p:cNvCxnSpPr>
          <p:nvPr/>
        </p:nvCxnSpPr>
        <p:spPr>
          <a:xfrm>
            <a:off x="2828041" y="1205741"/>
            <a:ext cx="9051236" cy="0"/>
          </a:xfrm>
          <a:prstGeom prst="line">
            <a:avLst/>
          </a:prstGeom>
          <a:ln w="19050">
            <a:solidFill>
              <a:srgbClr val="9E4A20"/>
            </a:solidFill>
          </a:ln>
        </p:spPr>
        <p:style>
          <a:lnRef idx="1">
            <a:schemeClr val="dk1"/>
          </a:lnRef>
          <a:fillRef idx="0">
            <a:schemeClr val="dk1"/>
          </a:fillRef>
          <a:effectRef idx="0">
            <a:schemeClr val="dk1"/>
          </a:effectRef>
          <a:fontRef idx="minor">
            <a:schemeClr val="tx1"/>
          </a:fontRef>
        </p:style>
      </p:cxnSp>
      <p:sp>
        <p:nvSpPr>
          <p:cNvPr id="15" name="TextBox 14">
            <a:extLst>
              <a:ext uri="{FF2B5EF4-FFF2-40B4-BE49-F238E27FC236}">
                <a16:creationId xmlns:a16="http://schemas.microsoft.com/office/drawing/2014/main" id="{71F9764F-8D48-4DD9-A67A-E2E6211F7944}"/>
              </a:ext>
            </a:extLst>
          </p:cNvPr>
          <p:cNvSpPr txBox="1"/>
          <p:nvPr/>
        </p:nvSpPr>
        <p:spPr>
          <a:xfrm>
            <a:off x="3780148" y="428950"/>
            <a:ext cx="7136091" cy="646331"/>
          </a:xfrm>
          <a:prstGeom prst="rect">
            <a:avLst/>
          </a:prstGeom>
          <a:noFill/>
        </p:spPr>
        <p:txBody>
          <a:bodyPr wrap="square" rtlCol="0">
            <a:spAutoFit/>
          </a:bodyPr>
          <a:lstStyle/>
          <a:p>
            <a:pPr algn="ctr"/>
            <a:r>
              <a:rPr lang="en-IN" sz="3600" b="1" dirty="0">
                <a:solidFill>
                  <a:srgbClr val="9E4A20"/>
                </a:solidFill>
              </a:rPr>
              <a:t>FUTURE WORK</a:t>
            </a:r>
          </a:p>
        </p:txBody>
      </p:sp>
      <p:sp>
        <p:nvSpPr>
          <p:cNvPr id="5" name="TextBox 4">
            <a:extLst>
              <a:ext uri="{FF2B5EF4-FFF2-40B4-BE49-F238E27FC236}">
                <a16:creationId xmlns:a16="http://schemas.microsoft.com/office/drawing/2014/main" id="{8CFEB991-F8F9-4421-8C93-AF2AF5518607}"/>
              </a:ext>
            </a:extLst>
          </p:cNvPr>
          <p:cNvSpPr txBox="1"/>
          <p:nvPr/>
        </p:nvSpPr>
        <p:spPr>
          <a:xfrm>
            <a:off x="3063712" y="1648397"/>
            <a:ext cx="8314441" cy="4459169"/>
          </a:xfrm>
          <a:prstGeom prst="rect">
            <a:avLst/>
          </a:prstGeom>
          <a:noFill/>
        </p:spPr>
        <p:txBody>
          <a:bodyPr wrap="square" rtlCol="0">
            <a:spAutoFit/>
          </a:bodyPr>
          <a:lstStyle/>
          <a:p>
            <a:pPr marL="457200" lvl="1" algn="ctr">
              <a:lnSpc>
                <a:spcPct val="107000"/>
              </a:lnSpc>
              <a:spcAft>
                <a:spcPts val="800"/>
              </a:spcAft>
              <a:buSzPts val="1300"/>
            </a:pPr>
            <a:r>
              <a:rPr lang="en-US" b="1" dirty="0">
                <a:solidFill>
                  <a:srgbClr val="9E4A20"/>
                </a:solidFill>
                <a:effectLst/>
                <a:latin typeface="+mn-lt"/>
                <a:ea typeface="Calibri" panose="020F0502020204030204" pitchFamily="34" charset="0"/>
                <a:cs typeface="Times New Roman" panose="02020603050405020304" pitchFamily="18" charset="0"/>
              </a:rPr>
              <a:t>Porosity Informed CNN </a:t>
            </a:r>
            <a:endParaRPr lang="en-IN" b="1" dirty="0">
              <a:solidFill>
                <a:srgbClr val="9E4A20"/>
              </a:solidFill>
              <a:effectLst/>
              <a:latin typeface="+mn-lt"/>
              <a:ea typeface="Calibri" panose="020F0502020204030204" pitchFamily="34" charset="0"/>
              <a:cs typeface="Times New Roman" panose="02020603050405020304" pitchFamily="18" charset="0"/>
            </a:endParaRPr>
          </a:p>
          <a:p>
            <a:pPr marL="285750" indent="-285750" algn="just">
              <a:lnSpc>
                <a:spcPct val="107000"/>
              </a:lnSpc>
              <a:spcAft>
                <a:spcPts val="800"/>
              </a:spcAft>
              <a:buFont typeface="Wingdings" panose="05000000000000000000" pitchFamily="2" charset="2"/>
              <a:buChar char="q"/>
            </a:pPr>
            <a:r>
              <a:rPr lang="en-IN" sz="1300" dirty="0">
                <a:effectLst/>
                <a:latin typeface="+mn-lt"/>
                <a:ea typeface="Calibri" panose="020F0502020204030204" pitchFamily="34" charset="0"/>
                <a:cs typeface="Times New Roman" panose="02020603050405020304" pitchFamily="18" charset="0"/>
              </a:rPr>
              <a:t>The key features are extracted through the convolutional layers and these features are mostly connected with the input images locally.</a:t>
            </a:r>
          </a:p>
          <a:p>
            <a:pPr marL="285750" indent="-285750" algn="just">
              <a:lnSpc>
                <a:spcPct val="107000"/>
              </a:lnSpc>
              <a:spcAft>
                <a:spcPts val="800"/>
              </a:spcAft>
              <a:buFont typeface="Wingdings" panose="05000000000000000000" pitchFamily="2" charset="2"/>
              <a:buChar char="q"/>
            </a:pPr>
            <a:r>
              <a:rPr lang="en-IN" sz="1300" dirty="0">
                <a:latin typeface="+mn-lt"/>
                <a:ea typeface="Calibri" panose="020F0502020204030204" pitchFamily="34" charset="0"/>
                <a:cs typeface="Times New Roman" panose="02020603050405020304" pitchFamily="18" charset="0"/>
              </a:rPr>
              <a:t>G</a:t>
            </a:r>
            <a:r>
              <a:rPr lang="en-IN" sz="1300" dirty="0">
                <a:effectLst/>
                <a:latin typeface="+mn-lt"/>
                <a:ea typeface="Calibri" panose="020F0502020204030204" pitchFamily="34" charset="0"/>
                <a:cs typeface="Times New Roman" panose="02020603050405020304" pitchFamily="18" charset="0"/>
              </a:rPr>
              <a:t>lobal features or features spanning large scale may not be effectively extracted using the CNN, which may compromise the predictive power of the CNN.</a:t>
            </a:r>
          </a:p>
          <a:p>
            <a:pPr marL="285750" indent="-285750" algn="just">
              <a:lnSpc>
                <a:spcPct val="107000"/>
              </a:lnSpc>
              <a:spcAft>
                <a:spcPts val="800"/>
              </a:spcAft>
              <a:buFont typeface="Wingdings" panose="05000000000000000000" pitchFamily="2" charset="2"/>
              <a:buChar char="q"/>
            </a:pPr>
            <a:r>
              <a:rPr lang="en-IN" sz="1300" dirty="0">
                <a:latin typeface="+mn-lt"/>
                <a:ea typeface="Calibri" panose="020F0502020204030204" pitchFamily="34" charset="0"/>
                <a:cs typeface="Times New Roman" panose="02020603050405020304" pitchFamily="18" charset="0"/>
              </a:rPr>
              <a:t>It </a:t>
            </a:r>
            <a:r>
              <a:rPr lang="en-IN" sz="1300" dirty="0">
                <a:effectLst/>
                <a:latin typeface="+mn-lt"/>
                <a:ea typeface="Calibri" panose="020F0502020204030204" pitchFamily="34" charset="0"/>
                <a:cs typeface="Times New Roman" panose="02020603050405020304" pitchFamily="18" charset="0"/>
              </a:rPr>
              <a:t>may be useful to directly introduce physical parameters describing these features into the CNN model to improve its performance.</a:t>
            </a:r>
          </a:p>
          <a:p>
            <a:pPr>
              <a:lnSpc>
                <a:spcPct val="107000"/>
              </a:lnSpc>
              <a:spcAft>
                <a:spcPts val="800"/>
              </a:spcAft>
            </a:pPr>
            <a:r>
              <a:rPr lang="en-IN" sz="1300" dirty="0">
                <a:effectLst/>
                <a:latin typeface="+mn-lt"/>
                <a:ea typeface="Calibri" panose="020F0502020204030204" pitchFamily="34" charset="0"/>
                <a:cs typeface="MinionPro-Regular"/>
              </a:rPr>
              <a:t> </a:t>
            </a:r>
            <a:endParaRPr lang="en-IN" sz="1300" dirty="0">
              <a:effectLst/>
              <a:latin typeface="+mn-lt"/>
              <a:ea typeface="Calibri" panose="020F0502020204030204" pitchFamily="34" charset="0"/>
              <a:cs typeface="Times New Roman" panose="02020603050405020304" pitchFamily="18" charset="0"/>
            </a:endParaRPr>
          </a:p>
          <a:p>
            <a:pPr marL="457200" lvl="1" algn="ctr">
              <a:lnSpc>
                <a:spcPct val="107000"/>
              </a:lnSpc>
              <a:spcAft>
                <a:spcPts val="800"/>
              </a:spcAft>
              <a:buSzPts val="1300"/>
            </a:pPr>
            <a:r>
              <a:rPr lang="en-US" b="1" dirty="0">
                <a:solidFill>
                  <a:srgbClr val="9E4A20"/>
                </a:solidFill>
                <a:effectLst/>
                <a:latin typeface="+mn-lt"/>
                <a:ea typeface="Calibri" panose="020F0502020204030204" pitchFamily="34" charset="0"/>
                <a:cs typeface="Times New Roman" panose="02020603050405020304" pitchFamily="18" charset="0"/>
              </a:rPr>
              <a:t>Pre-processed pore structures as input</a:t>
            </a:r>
            <a:endParaRPr lang="en-IN" b="1" dirty="0">
              <a:solidFill>
                <a:srgbClr val="9E4A20"/>
              </a:solidFill>
              <a:effectLst/>
              <a:latin typeface="+mn-lt"/>
              <a:ea typeface="Calibri" panose="020F0502020204030204" pitchFamily="34" charset="0"/>
              <a:cs typeface="Times New Roman" panose="02020603050405020304" pitchFamily="18" charset="0"/>
            </a:endParaRPr>
          </a:p>
          <a:p>
            <a:pPr marL="285750" indent="-285750" algn="just">
              <a:lnSpc>
                <a:spcPct val="107000"/>
              </a:lnSpc>
              <a:spcAft>
                <a:spcPts val="800"/>
              </a:spcAft>
              <a:buFont typeface="Wingdings" panose="05000000000000000000" pitchFamily="2" charset="2"/>
              <a:buChar char="q"/>
            </a:pPr>
            <a:r>
              <a:rPr lang="en-IN" sz="1300" dirty="0">
                <a:effectLst/>
                <a:latin typeface="+mn-lt"/>
                <a:ea typeface="Calibri" panose="020F0502020204030204" pitchFamily="34" charset="0"/>
                <a:cs typeface="Times New Roman" panose="02020603050405020304" pitchFamily="18" charset="0"/>
              </a:rPr>
              <a:t>CNNs exhibits relatively large error for porous samples with very small diffusivity </a:t>
            </a:r>
            <a:r>
              <a:rPr lang="en-IN" sz="1300" dirty="0">
                <a:latin typeface="+mn-lt"/>
                <a:ea typeface="Calibri" panose="020F0502020204030204" pitchFamily="34" charset="0"/>
                <a:cs typeface="Times New Roman" panose="02020603050405020304" pitchFamily="18" charset="0"/>
              </a:rPr>
              <a:t>because of </a:t>
            </a:r>
            <a:r>
              <a:rPr lang="en-IN" sz="1300" dirty="0">
                <a:effectLst/>
                <a:latin typeface="+mn-lt"/>
                <a:ea typeface="Calibri" panose="020F0502020204030204" pitchFamily="34" charset="0"/>
                <a:cs typeface="Times New Roman" panose="02020603050405020304" pitchFamily="18" charset="0"/>
              </a:rPr>
              <a:t>the more complex transport behaviour in porous media with very small diffusivities.</a:t>
            </a:r>
          </a:p>
          <a:p>
            <a:pPr marL="285750" indent="-285750" algn="just">
              <a:lnSpc>
                <a:spcPct val="107000"/>
              </a:lnSpc>
              <a:spcAft>
                <a:spcPts val="800"/>
              </a:spcAft>
              <a:buFont typeface="Wingdings" panose="05000000000000000000" pitchFamily="2" charset="2"/>
              <a:buChar char="q"/>
            </a:pPr>
            <a:r>
              <a:rPr lang="en-IN" sz="1300" dirty="0">
                <a:latin typeface="+mn-lt"/>
                <a:ea typeface="Calibri" panose="020F0502020204030204" pitchFamily="34" charset="0"/>
                <a:cs typeface="Times New Roman" panose="02020603050405020304" pitchFamily="18" charset="0"/>
              </a:rPr>
              <a:t>I</a:t>
            </a:r>
            <a:r>
              <a:rPr lang="en-IN" sz="1300" dirty="0">
                <a:effectLst/>
                <a:latin typeface="+mn-lt"/>
                <a:ea typeface="Calibri" panose="020F0502020204030204" pitchFamily="34" charset="0"/>
                <a:cs typeface="Times New Roman" panose="02020603050405020304" pitchFamily="18" charset="0"/>
              </a:rPr>
              <a:t>n these media, the diffusion pathways are tortuous and there exist many trapped pores and dead-end paths</a:t>
            </a:r>
          </a:p>
          <a:p>
            <a:pPr marL="285750" indent="-285750" algn="just">
              <a:lnSpc>
                <a:spcPct val="107000"/>
              </a:lnSpc>
              <a:spcAft>
                <a:spcPts val="800"/>
              </a:spcAft>
              <a:buFont typeface="Wingdings" panose="05000000000000000000" pitchFamily="2" charset="2"/>
              <a:buChar char="q"/>
            </a:pPr>
            <a:r>
              <a:rPr lang="en-IN" sz="1300" dirty="0">
                <a:latin typeface="+mn-lt"/>
                <a:ea typeface="Calibri" panose="020F0502020204030204" pitchFamily="34" charset="0"/>
                <a:cs typeface="Times New Roman" panose="02020603050405020304" pitchFamily="18" charset="0"/>
              </a:rPr>
              <a:t>W</a:t>
            </a:r>
            <a:r>
              <a:rPr lang="en-IN" sz="1300" dirty="0">
                <a:effectLst/>
                <a:latin typeface="+mn-lt"/>
                <a:ea typeface="Calibri" panose="020F0502020204030204" pitchFamily="34" charset="0"/>
                <a:cs typeface="Times New Roman" panose="02020603050405020304" pitchFamily="18" charset="0"/>
              </a:rPr>
              <a:t>e would like to explore the possibility of improving CNN prediction by processing the images of porous structures to remove dead-end and trapped pore spaces.</a:t>
            </a:r>
          </a:p>
          <a:p>
            <a:endParaRPr lang="en-IN" sz="1300" dirty="0">
              <a:latin typeface="+mn-lt"/>
            </a:endParaRPr>
          </a:p>
        </p:txBody>
      </p:sp>
      <p:sp>
        <p:nvSpPr>
          <p:cNvPr id="13" name="TextBox 12">
            <a:extLst>
              <a:ext uri="{FF2B5EF4-FFF2-40B4-BE49-F238E27FC236}">
                <a16:creationId xmlns:a16="http://schemas.microsoft.com/office/drawing/2014/main" id="{D38CC4AC-430A-4B51-B6DF-A8A1D367B1E5}"/>
              </a:ext>
            </a:extLst>
          </p:cNvPr>
          <p:cNvSpPr txBox="1"/>
          <p:nvPr/>
        </p:nvSpPr>
        <p:spPr>
          <a:xfrm>
            <a:off x="11774079" y="6550221"/>
            <a:ext cx="414746" cy="307777"/>
          </a:xfrm>
          <a:prstGeom prst="rect">
            <a:avLst/>
          </a:prstGeom>
          <a:solidFill>
            <a:srgbClr val="F8E7C7"/>
          </a:solidFill>
        </p:spPr>
        <p:txBody>
          <a:bodyPr wrap="square" rtlCol="0" anchor="ctr">
            <a:spAutoFit/>
          </a:bodyPr>
          <a:lstStyle/>
          <a:p>
            <a:pPr algn="ctr"/>
            <a:r>
              <a:rPr lang="en-IN" b="1" dirty="0">
                <a:solidFill>
                  <a:srgbClr val="9E4A20"/>
                </a:solidFill>
              </a:rPr>
              <a:t>9</a:t>
            </a:r>
          </a:p>
        </p:txBody>
      </p:sp>
      <p:sp>
        <p:nvSpPr>
          <p:cNvPr id="10" name="AutoShape 2" descr="{\displaystyle D_{\text{e}}={\frac {D\varepsilon _{t}\delta }{\tau }},}">
            <a:extLst>
              <a:ext uri="{FF2B5EF4-FFF2-40B4-BE49-F238E27FC236}">
                <a16:creationId xmlns:a16="http://schemas.microsoft.com/office/drawing/2014/main" id="{C0D3D5BA-5CF1-4EFE-8641-93CBE36F5ED5}"/>
              </a:ext>
            </a:extLst>
          </p:cNvPr>
          <p:cNvSpPr>
            <a:spLocks noChangeAspect="1" noChangeArrowheads="1"/>
          </p:cNvSpPr>
          <p:nvPr/>
        </p:nvSpPr>
        <p:spPr bwMode="auto">
          <a:xfrm>
            <a:off x="6094413"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12" name="Picture 11">
            <a:extLst>
              <a:ext uri="{FF2B5EF4-FFF2-40B4-BE49-F238E27FC236}">
                <a16:creationId xmlns:a16="http://schemas.microsoft.com/office/drawing/2014/main" id="{F887BFEC-36C2-4F3F-80BA-01A86F48D0B8}"/>
              </a:ext>
            </a:extLst>
          </p:cNvPr>
          <p:cNvPicPr>
            <a:picLocks noChangeAspect="1"/>
          </p:cNvPicPr>
          <p:nvPr/>
        </p:nvPicPr>
        <p:blipFill rotWithShape="1">
          <a:blip r:embed="rId4"/>
          <a:srcRect l="1" r="4519" b="-1222"/>
          <a:stretch/>
        </p:blipFill>
        <p:spPr>
          <a:xfrm>
            <a:off x="6637886" y="5915564"/>
            <a:ext cx="1166092" cy="579413"/>
          </a:xfrm>
          <a:prstGeom prst="rect">
            <a:avLst/>
          </a:prstGeom>
        </p:spPr>
      </p:pic>
    </p:spTree>
    <p:extLst>
      <p:ext uri="{BB962C8B-B14F-4D97-AF65-F5344CB8AC3E}">
        <p14:creationId xmlns:p14="http://schemas.microsoft.com/office/powerpoint/2010/main" val="16906052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Beige Rock Free PPT Backgrounds For Your PowerPoint Templates Desktop  Background">
            <a:extLst>
              <a:ext uri="{FF2B5EF4-FFF2-40B4-BE49-F238E27FC236}">
                <a16:creationId xmlns:a16="http://schemas.microsoft.com/office/drawing/2014/main" id="{333500F9-5041-41BA-82B3-3A5ED5DBD140}"/>
              </a:ext>
            </a:extLst>
          </p:cNvPr>
          <p:cNvSpPr>
            <a:spLocks noChangeAspect="1" noChangeArrowheads="1"/>
          </p:cNvSpPr>
          <p:nvPr/>
        </p:nvSpPr>
        <p:spPr bwMode="auto">
          <a:xfrm>
            <a:off x="5942013"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cxnSp>
        <p:nvCxnSpPr>
          <p:cNvPr id="5" name="Google Shape;304;p57">
            <a:extLst>
              <a:ext uri="{FF2B5EF4-FFF2-40B4-BE49-F238E27FC236}">
                <a16:creationId xmlns:a16="http://schemas.microsoft.com/office/drawing/2014/main" id="{7570108E-A8AB-439F-8274-7A610246838E}"/>
              </a:ext>
            </a:extLst>
          </p:cNvPr>
          <p:cNvCxnSpPr>
            <a:cxnSpLocks/>
          </p:cNvCxnSpPr>
          <p:nvPr/>
        </p:nvCxnSpPr>
        <p:spPr>
          <a:xfrm flipV="1">
            <a:off x="1762812" y="3263962"/>
            <a:ext cx="9212827" cy="91980"/>
          </a:xfrm>
          <a:prstGeom prst="straightConnector1">
            <a:avLst/>
          </a:prstGeom>
          <a:noFill/>
          <a:ln w="19050" cap="flat" cmpd="sng">
            <a:solidFill>
              <a:srgbClr val="9E4A20"/>
            </a:solidFill>
            <a:prstDash val="solid"/>
            <a:round/>
            <a:headEnd type="none" w="med" len="med"/>
            <a:tailEnd type="none" w="med" len="med"/>
          </a:ln>
        </p:spPr>
      </p:cxnSp>
      <p:sp>
        <p:nvSpPr>
          <p:cNvPr id="8" name="TextBox 7">
            <a:extLst>
              <a:ext uri="{FF2B5EF4-FFF2-40B4-BE49-F238E27FC236}">
                <a16:creationId xmlns:a16="http://schemas.microsoft.com/office/drawing/2014/main" id="{3C1CCB5C-77AD-4CA1-9499-7E02CBBE0B17}"/>
              </a:ext>
            </a:extLst>
          </p:cNvPr>
          <p:cNvSpPr txBox="1"/>
          <p:nvPr/>
        </p:nvSpPr>
        <p:spPr>
          <a:xfrm>
            <a:off x="3517616" y="2119050"/>
            <a:ext cx="5703217" cy="1200329"/>
          </a:xfrm>
          <a:prstGeom prst="rect">
            <a:avLst/>
          </a:prstGeom>
          <a:noFill/>
        </p:spPr>
        <p:txBody>
          <a:bodyPr wrap="square" rtlCol="0">
            <a:spAutoFit/>
          </a:bodyPr>
          <a:lstStyle/>
          <a:p>
            <a:r>
              <a:rPr lang="en-IN" sz="7200" b="1" dirty="0">
                <a:solidFill>
                  <a:srgbClr val="9E4A20"/>
                </a:solidFill>
              </a:rPr>
              <a:t>THANK YOU</a:t>
            </a:r>
          </a:p>
        </p:txBody>
      </p:sp>
    </p:spTree>
    <p:extLst>
      <p:ext uri="{BB962C8B-B14F-4D97-AF65-F5344CB8AC3E}">
        <p14:creationId xmlns:p14="http://schemas.microsoft.com/office/powerpoint/2010/main" val="7689391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64"/>
        <p:cNvGrpSpPr/>
        <p:nvPr/>
      </p:nvGrpSpPr>
      <p:grpSpPr>
        <a:xfrm>
          <a:off x="0" y="0"/>
          <a:ext cx="0" cy="0"/>
          <a:chOff x="0" y="0"/>
          <a:chExt cx="0" cy="0"/>
        </a:xfrm>
      </p:grpSpPr>
      <p:sp>
        <p:nvSpPr>
          <p:cNvPr id="266" name="Google Shape;266;p55"/>
          <p:cNvSpPr/>
          <p:nvPr/>
        </p:nvSpPr>
        <p:spPr>
          <a:xfrm>
            <a:off x="-39100" y="0"/>
            <a:ext cx="5494500" cy="685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77;p56">
            <a:extLst>
              <a:ext uri="{FF2B5EF4-FFF2-40B4-BE49-F238E27FC236}">
                <a16:creationId xmlns:a16="http://schemas.microsoft.com/office/drawing/2014/main" id="{625228BA-38A8-4215-8452-90741BAA2689}"/>
              </a:ext>
            </a:extLst>
          </p:cNvPr>
          <p:cNvSpPr/>
          <p:nvPr/>
        </p:nvSpPr>
        <p:spPr>
          <a:xfrm>
            <a:off x="1749025" y="37777"/>
            <a:ext cx="2114100" cy="1903800"/>
          </a:xfrm>
          <a:prstGeom prst="ellipse">
            <a:avLst/>
          </a:prstGeom>
          <a:no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 name="Google Shape;297;p56">
            <a:extLst>
              <a:ext uri="{FF2B5EF4-FFF2-40B4-BE49-F238E27FC236}">
                <a16:creationId xmlns:a16="http://schemas.microsoft.com/office/drawing/2014/main" id="{93E6F167-6BAE-47EC-9252-630FCD663459}"/>
              </a:ext>
            </a:extLst>
          </p:cNvPr>
          <p:cNvPicPr preferRelativeResize="0"/>
          <p:nvPr/>
        </p:nvPicPr>
        <p:blipFill>
          <a:blip r:embed="rId3">
            <a:alphaModFix/>
            <a:duotone>
              <a:prstClr val="black"/>
              <a:schemeClr val="tx2">
                <a:tint val="45000"/>
                <a:satMod val="400000"/>
              </a:schemeClr>
            </a:duotone>
          </a:blip>
          <a:stretch>
            <a:fillRect/>
          </a:stretch>
        </p:blipFill>
        <p:spPr>
          <a:xfrm>
            <a:off x="2156731" y="317571"/>
            <a:ext cx="1350600" cy="1350575"/>
          </a:xfrm>
          <a:prstGeom prst="rect">
            <a:avLst/>
          </a:prstGeom>
          <a:noFill/>
          <a:ln>
            <a:noFill/>
          </a:ln>
        </p:spPr>
      </p:pic>
      <p:sp>
        <p:nvSpPr>
          <p:cNvPr id="9" name="Google Shape;276;p56">
            <a:extLst>
              <a:ext uri="{FF2B5EF4-FFF2-40B4-BE49-F238E27FC236}">
                <a16:creationId xmlns:a16="http://schemas.microsoft.com/office/drawing/2014/main" id="{B7376953-E53B-477C-AA39-9DA7C20C256A}"/>
              </a:ext>
            </a:extLst>
          </p:cNvPr>
          <p:cNvSpPr txBox="1"/>
          <p:nvPr/>
        </p:nvSpPr>
        <p:spPr>
          <a:xfrm>
            <a:off x="1061575" y="1957786"/>
            <a:ext cx="3489000" cy="76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400" b="1" dirty="0">
                <a:solidFill>
                  <a:srgbClr val="895F4A"/>
                </a:solidFill>
              </a:rPr>
              <a:t>CONTENTS</a:t>
            </a:r>
            <a:endParaRPr sz="2400" dirty="0">
              <a:solidFill>
                <a:srgbClr val="895F4A"/>
              </a:solidFill>
            </a:endParaRPr>
          </a:p>
        </p:txBody>
      </p:sp>
      <p:sp>
        <p:nvSpPr>
          <p:cNvPr id="10" name="Google Shape;278;p56">
            <a:extLst>
              <a:ext uri="{FF2B5EF4-FFF2-40B4-BE49-F238E27FC236}">
                <a16:creationId xmlns:a16="http://schemas.microsoft.com/office/drawing/2014/main" id="{4FF03994-7EBB-4A79-9571-2B6F97DFE366}"/>
              </a:ext>
            </a:extLst>
          </p:cNvPr>
          <p:cNvSpPr/>
          <p:nvPr/>
        </p:nvSpPr>
        <p:spPr>
          <a:xfrm>
            <a:off x="520750" y="3378283"/>
            <a:ext cx="256500" cy="222000"/>
          </a:xfrm>
          <a:prstGeom prst="ellipse">
            <a:avLst/>
          </a:prstGeom>
          <a:solidFill>
            <a:srgbClr val="666666"/>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79;p56">
            <a:extLst>
              <a:ext uri="{FF2B5EF4-FFF2-40B4-BE49-F238E27FC236}">
                <a16:creationId xmlns:a16="http://schemas.microsoft.com/office/drawing/2014/main" id="{629BC165-58C0-4576-8602-76B2865BC42E}"/>
              </a:ext>
            </a:extLst>
          </p:cNvPr>
          <p:cNvSpPr/>
          <p:nvPr/>
        </p:nvSpPr>
        <p:spPr>
          <a:xfrm>
            <a:off x="520750" y="4002303"/>
            <a:ext cx="256500" cy="222000"/>
          </a:xfrm>
          <a:prstGeom prst="ellipse">
            <a:avLst/>
          </a:prstGeom>
          <a:solidFill>
            <a:srgbClr val="666666"/>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81;p56">
            <a:extLst>
              <a:ext uri="{FF2B5EF4-FFF2-40B4-BE49-F238E27FC236}">
                <a16:creationId xmlns:a16="http://schemas.microsoft.com/office/drawing/2014/main" id="{7C336844-5BBF-4767-9597-9CC28FDBB936}"/>
              </a:ext>
            </a:extLst>
          </p:cNvPr>
          <p:cNvSpPr/>
          <p:nvPr/>
        </p:nvSpPr>
        <p:spPr>
          <a:xfrm>
            <a:off x="520750" y="4626324"/>
            <a:ext cx="256500" cy="222000"/>
          </a:xfrm>
          <a:prstGeom prst="ellipse">
            <a:avLst/>
          </a:prstGeom>
          <a:solidFill>
            <a:srgbClr val="666666"/>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83;p56">
            <a:extLst>
              <a:ext uri="{FF2B5EF4-FFF2-40B4-BE49-F238E27FC236}">
                <a16:creationId xmlns:a16="http://schemas.microsoft.com/office/drawing/2014/main" id="{37870F70-116C-4729-8DDD-3A6312B4BD3A}"/>
              </a:ext>
            </a:extLst>
          </p:cNvPr>
          <p:cNvSpPr/>
          <p:nvPr/>
        </p:nvSpPr>
        <p:spPr>
          <a:xfrm>
            <a:off x="530478" y="5193615"/>
            <a:ext cx="256500" cy="222000"/>
          </a:xfrm>
          <a:prstGeom prst="ellipse">
            <a:avLst/>
          </a:prstGeom>
          <a:solidFill>
            <a:srgbClr val="666666"/>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85;p56">
            <a:extLst>
              <a:ext uri="{FF2B5EF4-FFF2-40B4-BE49-F238E27FC236}">
                <a16:creationId xmlns:a16="http://schemas.microsoft.com/office/drawing/2014/main" id="{C782A955-B12B-4B39-9094-DEF24496B9F5}"/>
              </a:ext>
            </a:extLst>
          </p:cNvPr>
          <p:cNvSpPr/>
          <p:nvPr/>
        </p:nvSpPr>
        <p:spPr>
          <a:xfrm>
            <a:off x="520750" y="5817635"/>
            <a:ext cx="256500" cy="222000"/>
          </a:xfrm>
          <a:prstGeom prst="ellipse">
            <a:avLst/>
          </a:prstGeom>
          <a:solidFill>
            <a:srgbClr val="666666"/>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87;p56">
            <a:extLst>
              <a:ext uri="{FF2B5EF4-FFF2-40B4-BE49-F238E27FC236}">
                <a16:creationId xmlns:a16="http://schemas.microsoft.com/office/drawing/2014/main" id="{3942B770-66F3-4246-9442-EF24052E09FE}"/>
              </a:ext>
            </a:extLst>
          </p:cNvPr>
          <p:cNvSpPr txBox="1"/>
          <p:nvPr/>
        </p:nvSpPr>
        <p:spPr>
          <a:xfrm>
            <a:off x="972025" y="3235200"/>
            <a:ext cx="4097700" cy="38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000" dirty="0">
                <a:solidFill>
                  <a:srgbClr val="434343"/>
                </a:solidFill>
              </a:rPr>
              <a:t>Dataset</a:t>
            </a:r>
            <a:endParaRPr sz="2000" dirty="0">
              <a:solidFill>
                <a:srgbClr val="434343"/>
              </a:solidFill>
            </a:endParaRPr>
          </a:p>
        </p:txBody>
      </p:sp>
      <p:sp>
        <p:nvSpPr>
          <p:cNvPr id="21" name="Google Shape;293;p56">
            <a:extLst>
              <a:ext uri="{FF2B5EF4-FFF2-40B4-BE49-F238E27FC236}">
                <a16:creationId xmlns:a16="http://schemas.microsoft.com/office/drawing/2014/main" id="{61E3ACA2-B193-4AD1-BC45-38CCA60F2626}"/>
              </a:ext>
            </a:extLst>
          </p:cNvPr>
          <p:cNvSpPr/>
          <p:nvPr/>
        </p:nvSpPr>
        <p:spPr>
          <a:xfrm>
            <a:off x="553272" y="4035805"/>
            <a:ext cx="192000" cy="155100"/>
          </a:xfrm>
          <a:prstGeom prst="ellipse">
            <a:avLst/>
          </a:prstGeom>
          <a:no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94;p56">
            <a:extLst>
              <a:ext uri="{FF2B5EF4-FFF2-40B4-BE49-F238E27FC236}">
                <a16:creationId xmlns:a16="http://schemas.microsoft.com/office/drawing/2014/main" id="{8A0A98E8-6354-4754-B379-3A996DBDF729}"/>
              </a:ext>
            </a:extLst>
          </p:cNvPr>
          <p:cNvSpPr/>
          <p:nvPr/>
        </p:nvSpPr>
        <p:spPr>
          <a:xfrm>
            <a:off x="553272" y="4659825"/>
            <a:ext cx="192000" cy="155100"/>
          </a:xfrm>
          <a:prstGeom prst="ellipse">
            <a:avLst/>
          </a:prstGeom>
          <a:no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96;p56">
            <a:extLst>
              <a:ext uri="{FF2B5EF4-FFF2-40B4-BE49-F238E27FC236}">
                <a16:creationId xmlns:a16="http://schemas.microsoft.com/office/drawing/2014/main" id="{F9C5A52C-48CA-4B6D-A6D4-DE827E34E4FA}"/>
              </a:ext>
            </a:extLst>
          </p:cNvPr>
          <p:cNvSpPr/>
          <p:nvPr/>
        </p:nvSpPr>
        <p:spPr>
          <a:xfrm>
            <a:off x="553272" y="5851137"/>
            <a:ext cx="192000" cy="155100"/>
          </a:xfrm>
          <a:prstGeom prst="ellipse">
            <a:avLst/>
          </a:prstGeom>
          <a:no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92;p56">
            <a:extLst>
              <a:ext uri="{FF2B5EF4-FFF2-40B4-BE49-F238E27FC236}">
                <a16:creationId xmlns:a16="http://schemas.microsoft.com/office/drawing/2014/main" id="{27A925C6-543E-4FFD-A189-126D647B0A9D}"/>
              </a:ext>
            </a:extLst>
          </p:cNvPr>
          <p:cNvSpPr/>
          <p:nvPr/>
        </p:nvSpPr>
        <p:spPr>
          <a:xfrm>
            <a:off x="553272" y="3411784"/>
            <a:ext cx="192000" cy="155100"/>
          </a:xfrm>
          <a:prstGeom prst="ellipse">
            <a:avLst/>
          </a:prstGeom>
          <a:no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95;p56">
            <a:extLst>
              <a:ext uri="{FF2B5EF4-FFF2-40B4-BE49-F238E27FC236}">
                <a16:creationId xmlns:a16="http://schemas.microsoft.com/office/drawing/2014/main" id="{66384787-D40E-4BF8-80AB-3FD71143C688}"/>
              </a:ext>
            </a:extLst>
          </p:cNvPr>
          <p:cNvSpPr/>
          <p:nvPr/>
        </p:nvSpPr>
        <p:spPr>
          <a:xfrm>
            <a:off x="559660" y="5227117"/>
            <a:ext cx="192000" cy="155100"/>
          </a:xfrm>
          <a:prstGeom prst="ellipse">
            <a:avLst/>
          </a:prstGeom>
          <a:no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87;p56">
            <a:extLst>
              <a:ext uri="{FF2B5EF4-FFF2-40B4-BE49-F238E27FC236}">
                <a16:creationId xmlns:a16="http://schemas.microsoft.com/office/drawing/2014/main" id="{93D2A967-F168-400D-985D-2CE524B5C248}"/>
              </a:ext>
            </a:extLst>
          </p:cNvPr>
          <p:cNvSpPr txBox="1"/>
          <p:nvPr/>
        </p:nvSpPr>
        <p:spPr>
          <a:xfrm>
            <a:off x="977254" y="3842005"/>
            <a:ext cx="4097700" cy="38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000" dirty="0">
                <a:solidFill>
                  <a:srgbClr val="434343"/>
                </a:solidFill>
              </a:rPr>
              <a:t>Model Development</a:t>
            </a:r>
            <a:endParaRPr sz="2000" dirty="0">
              <a:solidFill>
                <a:srgbClr val="434343"/>
              </a:solidFill>
            </a:endParaRPr>
          </a:p>
        </p:txBody>
      </p:sp>
      <p:sp>
        <p:nvSpPr>
          <p:cNvPr id="38" name="Google Shape;287;p56">
            <a:extLst>
              <a:ext uri="{FF2B5EF4-FFF2-40B4-BE49-F238E27FC236}">
                <a16:creationId xmlns:a16="http://schemas.microsoft.com/office/drawing/2014/main" id="{3E874FA3-5004-48BD-BEFC-B3DD703E5788}"/>
              </a:ext>
            </a:extLst>
          </p:cNvPr>
          <p:cNvSpPr txBox="1"/>
          <p:nvPr/>
        </p:nvSpPr>
        <p:spPr>
          <a:xfrm>
            <a:off x="972025" y="4466025"/>
            <a:ext cx="4097700" cy="38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000" dirty="0">
                <a:solidFill>
                  <a:srgbClr val="434343"/>
                </a:solidFill>
              </a:rPr>
              <a:t>Hyperparameter Optimization</a:t>
            </a:r>
            <a:endParaRPr sz="2000" dirty="0">
              <a:solidFill>
                <a:srgbClr val="434343"/>
              </a:solidFill>
            </a:endParaRPr>
          </a:p>
        </p:txBody>
      </p:sp>
      <p:sp>
        <p:nvSpPr>
          <p:cNvPr id="39" name="Google Shape;287;p56">
            <a:extLst>
              <a:ext uri="{FF2B5EF4-FFF2-40B4-BE49-F238E27FC236}">
                <a16:creationId xmlns:a16="http://schemas.microsoft.com/office/drawing/2014/main" id="{962215BE-C15A-4830-8225-BD1A898296D9}"/>
              </a:ext>
            </a:extLst>
          </p:cNvPr>
          <p:cNvSpPr txBox="1"/>
          <p:nvPr/>
        </p:nvSpPr>
        <p:spPr>
          <a:xfrm>
            <a:off x="972025" y="5033317"/>
            <a:ext cx="4097700" cy="38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000" dirty="0">
                <a:solidFill>
                  <a:srgbClr val="434343"/>
                </a:solidFill>
              </a:rPr>
              <a:t>Training Plots</a:t>
            </a:r>
            <a:endParaRPr sz="2000" dirty="0">
              <a:solidFill>
                <a:srgbClr val="434343"/>
              </a:solidFill>
            </a:endParaRPr>
          </a:p>
        </p:txBody>
      </p:sp>
      <p:sp>
        <p:nvSpPr>
          <p:cNvPr id="40" name="Google Shape;287;p56">
            <a:extLst>
              <a:ext uri="{FF2B5EF4-FFF2-40B4-BE49-F238E27FC236}">
                <a16:creationId xmlns:a16="http://schemas.microsoft.com/office/drawing/2014/main" id="{1104AB18-5D8A-4747-AD1B-FCAAABD3E8DE}"/>
              </a:ext>
            </a:extLst>
          </p:cNvPr>
          <p:cNvSpPr txBox="1"/>
          <p:nvPr/>
        </p:nvSpPr>
        <p:spPr>
          <a:xfrm>
            <a:off x="972025" y="5638497"/>
            <a:ext cx="4097700" cy="38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000" dirty="0">
                <a:solidFill>
                  <a:srgbClr val="434343"/>
                </a:solidFill>
              </a:rPr>
              <a:t>Results</a:t>
            </a:r>
            <a:endParaRPr sz="2000" dirty="0">
              <a:solidFill>
                <a:srgbClr val="434343"/>
              </a:solidFill>
            </a:endParaRPr>
          </a:p>
        </p:txBody>
      </p:sp>
      <p:sp>
        <p:nvSpPr>
          <p:cNvPr id="256" name="TextBox 255">
            <a:extLst>
              <a:ext uri="{FF2B5EF4-FFF2-40B4-BE49-F238E27FC236}">
                <a16:creationId xmlns:a16="http://schemas.microsoft.com/office/drawing/2014/main" id="{CE3363A5-C003-40D2-86AC-BB2E2E9299BB}"/>
              </a:ext>
            </a:extLst>
          </p:cNvPr>
          <p:cNvSpPr txBox="1"/>
          <p:nvPr/>
        </p:nvSpPr>
        <p:spPr>
          <a:xfrm>
            <a:off x="6212264" y="780300"/>
            <a:ext cx="5072761" cy="4524315"/>
          </a:xfrm>
          <a:prstGeom prst="rect">
            <a:avLst/>
          </a:prstGeom>
          <a:noFill/>
        </p:spPr>
        <p:txBody>
          <a:bodyPr wrap="square" rtlCol="0">
            <a:spAutoFit/>
          </a:bodyPr>
          <a:lstStyle/>
          <a:p>
            <a:endParaRPr lang="en-IN" sz="3200" b="1" dirty="0">
              <a:solidFill>
                <a:srgbClr val="9E4A20"/>
              </a:solidFill>
            </a:endParaRPr>
          </a:p>
          <a:p>
            <a:pPr algn="ctr"/>
            <a:r>
              <a:rPr lang="en-IN" sz="3200" b="1" dirty="0">
                <a:solidFill>
                  <a:srgbClr val="9E4A20"/>
                </a:solidFill>
              </a:rPr>
              <a:t> </a:t>
            </a:r>
          </a:p>
          <a:p>
            <a:pPr algn="ctr"/>
            <a:r>
              <a:rPr lang="en-IN" sz="3200" b="1" dirty="0">
                <a:solidFill>
                  <a:srgbClr val="9E4A20"/>
                </a:solidFill>
              </a:rPr>
              <a:t>DEEP LEARNING TECHNIQUES </a:t>
            </a:r>
          </a:p>
          <a:p>
            <a:pPr algn="ctr"/>
            <a:r>
              <a:rPr lang="en-IN" sz="3200" b="1" dirty="0">
                <a:solidFill>
                  <a:srgbClr val="9E4A20"/>
                </a:solidFill>
              </a:rPr>
              <a:t>TO PREDICT </a:t>
            </a:r>
          </a:p>
          <a:p>
            <a:pPr algn="ctr"/>
            <a:r>
              <a:rPr lang="en-IN" sz="3200" b="1" dirty="0">
                <a:solidFill>
                  <a:srgbClr val="9E4A20"/>
                </a:solidFill>
              </a:rPr>
              <a:t>EFFECTIVE DIFFUSIVITY OF POROUS MEDIA FROM IMAGES</a:t>
            </a:r>
          </a:p>
          <a:p>
            <a:endParaRPr lang="en-IN" sz="3200" dirty="0"/>
          </a:p>
        </p:txBody>
      </p:sp>
      <p:cxnSp>
        <p:nvCxnSpPr>
          <p:cNvPr id="42" name="Straight Connector 41">
            <a:extLst>
              <a:ext uri="{FF2B5EF4-FFF2-40B4-BE49-F238E27FC236}">
                <a16:creationId xmlns:a16="http://schemas.microsoft.com/office/drawing/2014/main" id="{4DCAF452-00E0-4FAE-9BF2-0B959BD22DD9}"/>
              </a:ext>
            </a:extLst>
          </p:cNvPr>
          <p:cNvCxnSpPr>
            <a:cxnSpLocks/>
          </p:cNvCxnSpPr>
          <p:nvPr/>
        </p:nvCxnSpPr>
        <p:spPr>
          <a:xfrm>
            <a:off x="6094412" y="1450838"/>
            <a:ext cx="5344965" cy="0"/>
          </a:xfrm>
          <a:prstGeom prst="line">
            <a:avLst/>
          </a:prstGeom>
          <a:ln w="19050">
            <a:solidFill>
              <a:srgbClr val="9E4A20"/>
            </a:solidFill>
          </a:ln>
        </p:spPr>
        <p:style>
          <a:lnRef idx="1">
            <a:schemeClr val="dk1"/>
          </a:lnRef>
          <a:fillRef idx="0">
            <a:schemeClr val="dk1"/>
          </a:fillRef>
          <a:effectRef idx="0">
            <a:schemeClr val="dk1"/>
          </a:effectRef>
          <a:fontRef idx="minor">
            <a:schemeClr val="tx1"/>
          </a:fontRef>
        </p:style>
      </p:cxnSp>
      <p:cxnSp>
        <p:nvCxnSpPr>
          <p:cNvPr id="43" name="Straight Connector 42">
            <a:extLst>
              <a:ext uri="{FF2B5EF4-FFF2-40B4-BE49-F238E27FC236}">
                <a16:creationId xmlns:a16="http://schemas.microsoft.com/office/drawing/2014/main" id="{0C7FA9CE-6AF5-4026-BD54-4B31F5AB1F24}"/>
              </a:ext>
            </a:extLst>
          </p:cNvPr>
          <p:cNvCxnSpPr>
            <a:cxnSpLocks/>
          </p:cNvCxnSpPr>
          <p:nvPr/>
        </p:nvCxnSpPr>
        <p:spPr>
          <a:xfrm>
            <a:off x="6094412" y="5033317"/>
            <a:ext cx="5344965" cy="0"/>
          </a:xfrm>
          <a:prstGeom prst="line">
            <a:avLst/>
          </a:prstGeom>
          <a:ln w="19050">
            <a:solidFill>
              <a:srgbClr val="9E4A20"/>
            </a:solidFill>
          </a:ln>
        </p:spPr>
        <p:style>
          <a:lnRef idx="1">
            <a:schemeClr val="dk1"/>
          </a:lnRef>
          <a:fillRef idx="0">
            <a:schemeClr val="dk1"/>
          </a:fillRef>
          <a:effectRef idx="0">
            <a:schemeClr val="dk1"/>
          </a:effectRef>
          <a:fontRef idx="minor">
            <a:schemeClr val="tx1"/>
          </a:fontRef>
        </p:style>
      </p:cxnSp>
      <p:sp>
        <p:nvSpPr>
          <p:cNvPr id="44" name="Google Shape;285;p56">
            <a:extLst>
              <a:ext uri="{FF2B5EF4-FFF2-40B4-BE49-F238E27FC236}">
                <a16:creationId xmlns:a16="http://schemas.microsoft.com/office/drawing/2014/main" id="{09BBDF43-BDC2-4B6E-9351-274F3362C5AB}"/>
              </a:ext>
            </a:extLst>
          </p:cNvPr>
          <p:cNvSpPr/>
          <p:nvPr/>
        </p:nvSpPr>
        <p:spPr>
          <a:xfrm>
            <a:off x="516178" y="6384926"/>
            <a:ext cx="256500" cy="222000"/>
          </a:xfrm>
          <a:prstGeom prst="ellipse">
            <a:avLst/>
          </a:prstGeom>
          <a:solidFill>
            <a:srgbClr val="666666"/>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96;p56">
            <a:extLst>
              <a:ext uri="{FF2B5EF4-FFF2-40B4-BE49-F238E27FC236}">
                <a16:creationId xmlns:a16="http://schemas.microsoft.com/office/drawing/2014/main" id="{0288DCB8-F888-4D2C-8AEF-F73BD4D17A81}"/>
              </a:ext>
            </a:extLst>
          </p:cNvPr>
          <p:cNvSpPr/>
          <p:nvPr/>
        </p:nvSpPr>
        <p:spPr>
          <a:xfrm>
            <a:off x="548700" y="6418428"/>
            <a:ext cx="192000" cy="155100"/>
          </a:xfrm>
          <a:prstGeom prst="ellipse">
            <a:avLst/>
          </a:prstGeom>
          <a:no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85;p56">
            <a:extLst>
              <a:ext uri="{FF2B5EF4-FFF2-40B4-BE49-F238E27FC236}">
                <a16:creationId xmlns:a16="http://schemas.microsoft.com/office/drawing/2014/main" id="{DCD5993A-5612-45E4-B7E7-85A9B61C49A2}"/>
              </a:ext>
            </a:extLst>
          </p:cNvPr>
          <p:cNvSpPr/>
          <p:nvPr/>
        </p:nvSpPr>
        <p:spPr>
          <a:xfrm>
            <a:off x="512396" y="2813079"/>
            <a:ext cx="256500" cy="222000"/>
          </a:xfrm>
          <a:prstGeom prst="ellipse">
            <a:avLst/>
          </a:prstGeom>
          <a:solidFill>
            <a:srgbClr val="666666"/>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96;p56">
            <a:extLst>
              <a:ext uri="{FF2B5EF4-FFF2-40B4-BE49-F238E27FC236}">
                <a16:creationId xmlns:a16="http://schemas.microsoft.com/office/drawing/2014/main" id="{AF79AB4C-45F2-4BA6-A60C-EB406A6CA0B3}"/>
              </a:ext>
            </a:extLst>
          </p:cNvPr>
          <p:cNvSpPr/>
          <p:nvPr/>
        </p:nvSpPr>
        <p:spPr>
          <a:xfrm>
            <a:off x="544918" y="2846581"/>
            <a:ext cx="192000" cy="155100"/>
          </a:xfrm>
          <a:prstGeom prst="ellipse">
            <a:avLst/>
          </a:prstGeom>
          <a:no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87;p56">
            <a:extLst>
              <a:ext uri="{FF2B5EF4-FFF2-40B4-BE49-F238E27FC236}">
                <a16:creationId xmlns:a16="http://schemas.microsoft.com/office/drawing/2014/main" id="{E39FAB1A-83E6-4F6C-AAD4-57D585F123BA}"/>
              </a:ext>
            </a:extLst>
          </p:cNvPr>
          <p:cNvSpPr txBox="1"/>
          <p:nvPr/>
        </p:nvSpPr>
        <p:spPr>
          <a:xfrm>
            <a:off x="972025" y="2698103"/>
            <a:ext cx="4097700" cy="38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000" dirty="0">
                <a:solidFill>
                  <a:srgbClr val="434343"/>
                </a:solidFill>
              </a:rPr>
              <a:t>Objective</a:t>
            </a:r>
            <a:endParaRPr sz="2000" dirty="0">
              <a:solidFill>
                <a:srgbClr val="434343"/>
              </a:solidFill>
            </a:endParaRPr>
          </a:p>
        </p:txBody>
      </p:sp>
      <p:sp>
        <p:nvSpPr>
          <p:cNvPr id="49" name="Google Shape;287;p56">
            <a:extLst>
              <a:ext uri="{FF2B5EF4-FFF2-40B4-BE49-F238E27FC236}">
                <a16:creationId xmlns:a16="http://schemas.microsoft.com/office/drawing/2014/main" id="{167DB26A-7534-4401-A6DF-342A482D251F}"/>
              </a:ext>
            </a:extLst>
          </p:cNvPr>
          <p:cNvSpPr txBox="1"/>
          <p:nvPr/>
        </p:nvSpPr>
        <p:spPr>
          <a:xfrm>
            <a:off x="972025" y="6243677"/>
            <a:ext cx="4097700" cy="38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000" dirty="0">
                <a:solidFill>
                  <a:srgbClr val="434343"/>
                </a:solidFill>
              </a:rPr>
              <a:t>Future Work</a:t>
            </a:r>
            <a:endParaRPr sz="2000" dirty="0">
              <a:solidFill>
                <a:srgbClr val="434343"/>
              </a:solidFill>
            </a:endParaRPr>
          </a:p>
        </p:txBody>
      </p:sp>
      <p:cxnSp>
        <p:nvCxnSpPr>
          <p:cNvPr id="258" name="Straight Connector 257">
            <a:extLst>
              <a:ext uri="{FF2B5EF4-FFF2-40B4-BE49-F238E27FC236}">
                <a16:creationId xmlns:a16="http://schemas.microsoft.com/office/drawing/2014/main" id="{0C7C8A4B-E5F5-4C77-BCEC-BBB328E67D80}"/>
              </a:ext>
            </a:extLst>
          </p:cNvPr>
          <p:cNvCxnSpPr>
            <a:stCxn id="46" idx="4"/>
            <a:endCxn id="44" idx="0"/>
          </p:cNvCxnSpPr>
          <p:nvPr/>
        </p:nvCxnSpPr>
        <p:spPr>
          <a:xfrm>
            <a:off x="640646" y="3035079"/>
            <a:ext cx="3782" cy="3349847"/>
          </a:xfrm>
          <a:prstGeom prst="line">
            <a:avLst/>
          </a:prstGeom>
          <a:ln>
            <a:solidFill>
              <a:srgbClr val="666666"/>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5973792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Beige Rock Free PPT Backgrounds For Your PowerPoint Templates Desktop  Background">
            <a:extLst>
              <a:ext uri="{FF2B5EF4-FFF2-40B4-BE49-F238E27FC236}">
                <a16:creationId xmlns:a16="http://schemas.microsoft.com/office/drawing/2014/main" id="{333500F9-5041-41BA-82B3-3A5ED5DBD140}"/>
              </a:ext>
            </a:extLst>
          </p:cNvPr>
          <p:cNvSpPr>
            <a:spLocks noChangeAspect="1" noChangeArrowheads="1"/>
          </p:cNvSpPr>
          <p:nvPr/>
        </p:nvSpPr>
        <p:spPr bwMode="auto">
          <a:xfrm>
            <a:off x="5942013"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3" name="Picture 2">
            <a:extLst>
              <a:ext uri="{FF2B5EF4-FFF2-40B4-BE49-F238E27FC236}">
                <a16:creationId xmlns:a16="http://schemas.microsoft.com/office/drawing/2014/main" id="{E7010114-F9F5-418E-9B1F-F37A27B0CAA0}"/>
              </a:ext>
            </a:extLst>
          </p:cNvPr>
          <p:cNvPicPr>
            <a:picLocks noChangeAspect="1"/>
          </p:cNvPicPr>
          <p:nvPr/>
        </p:nvPicPr>
        <p:blipFill rotWithShape="1">
          <a:blip r:embed="rId2"/>
          <a:srcRect b="2405"/>
          <a:stretch/>
        </p:blipFill>
        <p:spPr>
          <a:xfrm>
            <a:off x="0" y="0"/>
            <a:ext cx="2375555" cy="6857998"/>
          </a:xfrm>
          <a:prstGeom prst="rect">
            <a:avLst/>
          </a:prstGeom>
        </p:spPr>
      </p:pic>
      <p:graphicFrame>
        <p:nvGraphicFramePr>
          <p:cNvPr id="4" name="Table 4">
            <a:extLst>
              <a:ext uri="{FF2B5EF4-FFF2-40B4-BE49-F238E27FC236}">
                <a16:creationId xmlns:a16="http://schemas.microsoft.com/office/drawing/2014/main" id="{3EFF535B-67FA-4495-A29E-4B64222DF5F5}"/>
              </a:ext>
            </a:extLst>
          </p:cNvPr>
          <p:cNvGraphicFramePr>
            <a:graphicFrameLocks noGrp="1"/>
          </p:cNvGraphicFramePr>
          <p:nvPr>
            <p:extLst>
              <p:ext uri="{D42A27DB-BD31-4B8C-83A1-F6EECF244321}">
                <p14:modId xmlns:p14="http://schemas.microsoft.com/office/powerpoint/2010/main" val="1460731703"/>
              </p:ext>
            </p:extLst>
          </p:nvPr>
        </p:nvGraphicFramePr>
        <p:xfrm>
          <a:off x="0" y="1474405"/>
          <a:ext cx="2375555" cy="3657855"/>
        </p:xfrm>
        <a:graphic>
          <a:graphicData uri="http://schemas.openxmlformats.org/drawingml/2006/table">
            <a:tbl>
              <a:tblPr firstRow="1" bandRow="1">
                <a:tableStyleId>{2A669F3E-0929-420A-9EEC-E972F1E5B0B3}</a:tableStyleId>
              </a:tblPr>
              <a:tblGrid>
                <a:gridCol w="2375555">
                  <a:extLst>
                    <a:ext uri="{9D8B030D-6E8A-4147-A177-3AD203B41FA5}">
                      <a16:colId xmlns:a16="http://schemas.microsoft.com/office/drawing/2014/main" val="484233547"/>
                    </a:ext>
                  </a:extLst>
                </a:gridCol>
              </a:tblGrid>
              <a:tr h="433125">
                <a:tc>
                  <a:txBody>
                    <a:bodyPr/>
                    <a:lstStyle/>
                    <a:p>
                      <a:pPr algn="ctr"/>
                      <a:r>
                        <a:rPr lang="en-IN" sz="1200" b="1" dirty="0">
                          <a:solidFill>
                            <a:schemeClr val="bg1"/>
                          </a:solidFill>
                        </a:rPr>
                        <a:t>OBJECTIVE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noFill/>
                      <a:prstDash val="solid"/>
                      <a:round/>
                      <a:headEnd type="none" w="sm" len="sm"/>
                      <a:tailEnd type="none" w="sm" len="sm"/>
                    </a:lnB>
                    <a:lnTlToBr w="12700" cmpd="sng">
                      <a:noFill/>
                      <a:prstDash val="solid"/>
                    </a:lnTlToBr>
                    <a:lnBlToTr w="12700" cmpd="sng">
                      <a:noFill/>
                      <a:prstDash val="solid"/>
                    </a:lnBlToTr>
                    <a:solidFill>
                      <a:srgbClr val="9E4A20"/>
                    </a:solidFill>
                  </a:tcPr>
                </a:tc>
                <a:extLst>
                  <a:ext uri="{0D108BD9-81ED-4DB2-BD59-A6C34878D82A}">
                    <a16:rowId xmlns:a16="http://schemas.microsoft.com/office/drawing/2014/main" val="2812925956"/>
                  </a:ext>
                </a:extLst>
              </a:tr>
              <a:tr h="537455">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IN" sz="1200" b="1" dirty="0">
                          <a:solidFill>
                            <a:srgbClr val="9E4A20"/>
                          </a:solidFill>
                        </a:rPr>
                        <a:t>DATASET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noFill/>
                      <a:prstDash val="solid"/>
                      <a:round/>
                      <a:headEnd type="none" w="sm" len="sm"/>
                      <a:tailEnd type="none" w="sm" len="sm"/>
                    </a:lnT>
                    <a:lnB w="12700"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4152557063"/>
                  </a:ext>
                </a:extLst>
              </a:tr>
              <a:tr h="537455">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IN" sz="1200" b="1" dirty="0">
                          <a:solidFill>
                            <a:srgbClr val="9E4A20"/>
                          </a:solidFill>
                        </a:rPr>
                        <a:t>MODEL DEVELOPMENT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noFill/>
                      <a:prstDash val="solid"/>
                      <a:round/>
                      <a:headEnd type="none" w="sm" len="sm"/>
                      <a:tailEnd type="none" w="sm" len="sm"/>
                    </a:lnT>
                    <a:lnB w="12700"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3237532010"/>
                  </a:ext>
                </a:extLst>
              </a:tr>
              <a:tr h="537455">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IN" sz="1200" b="1" dirty="0">
                          <a:solidFill>
                            <a:srgbClr val="9E4A20"/>
                          </a:solidFill>
                        </a:rPr>
                        <a:t>HYPERPARAMETER OPTIMIZATION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noFill/>
                      <a:prstDash val="solid"/>
                      <a:round/>
                      <a:headEnd type="none" w="sm" len="sm"/>
                      <a:tailEnd type="none" w="sm" len="sm"/>
                    </a:lnT>
                    <a:lnB w="12700"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945378939"/>
                  </a:ext>
                </a:extLst>
              </a:tr>
              <a:tr h="537455">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IN" sz="1200" b="1" dirty="0">
                          <a:solidFill>
                            <a:srgbClr val="9E4A20"/>
                          </a:solidFill>
                        </a:rPr>
                        <a:t>TRAINING PLOTS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noFill/>
                      <a:prstDash val="solid"/>
                      <a:round/>
                      <a:headEnd type="none" w="sm" len="sm"/>
                      <a:tailEnd type="none" w="sm" len="sm"/>
                    </a:lnT>
                    <a:lnB w="12700"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609648802"/>
                  </a:ext>
                </a:extLst>
              </a:tr>
              <a:tr h="537455">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IN" sz="1200" b="1" dirty="0">
                          <a:solidFill>
                            <a:srgbClr val="9E4A20"/>
                          </a:solidFill>
                        </a:rPr>
                        <a:t>RESULTS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06744335"/>
                  </a:ext>
                </a:extLst>
              </a:tr>
              <a:tr h="537455">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IN" sz="1200" b="1" dirty="0">
                          <a:solidFill>
                            <a:srgbClr val="9E4A20"/>
                          </a:solidFill>
                        </a:rPr>
                        <a:t>FUTURE WORK</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04016873"/>
                  </a:ext>
                </a:extLst>
              </a:tr>
            </a:tbl>
          </a:graphicData>
        </a:graphic>
      </p:graphicFrame>
      <p:cxnSp>
        <p:nvCxnSpPr>
          <p:cNvPr id="11" name="Straight Connector 10">
            <a:extLst>
              <a:ext uri="{FF2B5EF4-FFF2-40B4-BE49-F238E27FC236}">
                <a16:creationId xmlns:a16="http://schemas.microsoft.com/office/drawing/2014/main" id="{174016FE-61E0-46C5-9F91-5F0B615D7DF2}"/>
              </a:ext>
            </a:extLst>
          </p:cNvPr>
          <p:cNvCxnSpPr>
            <a:cxnSpLocks/>
          </p:cNvCxnSpPr>
          <p:nvPr/>
        </p:nvCxnSpPr>
        <p:spPr>
          <a:xfrm>
            <a:off x="2828041" y="1205741"/>
            <a:ext cx="9051236" cy="0"/>
          </a:xfrm>
          <a:prstGeom prst="line">
            <a:avLst/>
          </a:prstGeom>
          <a:ln w="19050">
            <a:solidFill>
              <a:srgbClr val="9E4A20"/>
            </a:solidFill>
          </a:ln>
        </p:spPr>
        <p:style>
          <a:lnRef idx="1">
            <a:schemeClr val="dk1"/>
          </a:lnRef>
          <a:fillRef idx="0">
            <a:schemeClr val="dk1"/>
          </a:fillRef>
          <a:effectRef idx="0">
            <a:schemeClr val="dk1"/>
          </a:effectRef>
          <a:fontRef idx="minor">
            <a:schemeClr val="tx1"/>
          </a:fontRef>
        </p:style>
      </p:cxnSp>
      <p:sp>
        <p:nvSpPr>
          <p:cNvPr id="14" name="TextBox 13">
            <a:extLst>
              <a:ext uri="{FF2B5EF4-FFF2-40B4-BE49-F238E27FC236}">
                <a16:creationId xmlns:a16="http://schemas.microsoft.com/office/drawing/2014/main" id="{85DE067F-0E2B-425B-B7D4-1D0A19405A51}"/>
              </a:ext>
            </a:extLst>
          </p:cNvPr>
          <p:cNvSpPr txBox="1"/>
          <p:nvPr/>
        </p:nvSpPr>
        <p:spPr>
          <a:xfrm>
            <a:off x="11774079" y="6550221"/>
            <a:ext cx="414746" cy="307777"/>
          </a:xfrm>
          <a:prstGeom prst="rect">
            <a:avLst/>
          </a:prstGeom>
          <a:solidFill>
            <a:srgbClr val="F8E7C7"/>
          </a:solidFill>
        </p:spPr>
        <p:txBody>
          <a:bodyPr wrap="square" rtlCol="0" anchor="ctr">
            <a:spAutoFit/>
          </a:bodyPr>
          <a:lstStyle/>
          <a:p>
            <a:pPr algn="ctr"/>
            <a:r>
              <a:rPr lang="en-IN" b="1" dirty="0">
                <a:solidFill>
                  <a:srgbClr val="9E4A20"/>
                </a:solidFill>
              </a:rPr>
              <a:t>1</a:t>
            </a:r>
          </a:p>
        </p:txBody>
      </p:sp>
      <p:sp>
        <p:nvSpPr>
          <p:cNvPr id="15" name="TextBox 14">
            <a:extLst>
              <a:ext uri="{FF2B5EF4-FFF2-40B4-BE49-F238E27FC236}">
                <a16:creationId xmlns:a16="http://schemas.microsoft.com/office/drawing/2014/main" id="{71F9764F-8D48-4DD9-A67A-E2E6211F7944}"/>
              </a:ext>
            </a:extLst>
          </p:cNvPr>
          <p:cNvSpPr txBox="1"/>
          <p:nvPr/>
        </p:nvSpPr>
        <p:spPr>
          <a:xfrm>
            <a:off x="5293903" y="386499"/>
            <a:ext cx="2860283" cy="646331"/>
          </a:xfrm>
          <a:prstGeom prst="rect">
            <a:avLst/>
          </a:prstGeom>
          <a:noFill/>
        </p:spPr>
        <p:txBody>
          <a:bodyPr wrap="square" rtlCol="0">
            <a:spAutoFit/>
          </a:bodyPr>
          <a:lstStyle/>
          <a:p>
            <a:r>
              <a:rPr lang="en-IN" sz="3600" b="1" dirty="0">
                <a:solidFill>
                  <a:srgbClr val="9E4A20"/>
                </a:solidFill>
              </a:rPr>
              <a:t>OBJECTIVE</a:t>
            </a:r>
          </a:p>
        </p:txBody>
      </p:sp>
      <p:sp>
        <p:nvSpPr>
          <p:cNvPr id="16" name="TextBox 15">
            <a:extLst>
              <a:ext uri="{FF2B5EF4-FFF2-40B4-BE49-F238E27FC236}">
                <a16:creationId xmlns:a16="http://schemas.microsoft.com/office/drawing/2014/main" id="{AFC7A65A-3015-4544-948F-454A8924A2BF}"/>
              </a:ext>
            </a:extLst>
          </p:cNvPr>
          <p:cNvSpPr txBox="1"/>
          <p:nvPr/>
        </p:nvSpPr>
        <p:spPr>
          <a:xfrm>
            <a:off x="2828042" y="1828800"/>
            <a:ext cx="9051236" cy="3785652"/>
          </a:xfrm>
          <a:prstGeom prst="rect">
            <a:avLst/>
          </a:prstGeom>
          <a:noFill/>
        </p:spPr>
        <p:txBody>
          <a:bodyPr wrap="square" rtlCol="0">
            <a:spAutoFit/>
          </a:bodyPr>
          <a:lstStyle/>
          <a:p>
            <a:pPr algn="just"/>
            <a:endParaRPr lang="en-US" sz="2400" b="0" i="0" u="none" strike="noStrike" baseline="0" dirty="0">
              <a:solidFill>
                <a:srgbClr val="000000"/>
              </a:solidFill>
              <a:latin typeface="+mn-lt"/>
            </a:endParaRPr>
          </a:p>
          <a:p>
            <a:pPr marL="285750" indent="-285750" algn="just">
              <a:buFont typeface="Wingdings" panose="05000000000000000000" pitchFamily="2" charset="2"/>
              <a:buChar char="q"/>
            </a:pPr>
            <a:r>
              <a:rPr lang="en-US" sz="2400" b="0" i="0" u="none" strike="noStrike" baseline="0" dirty="0">
                <a:solidFill>
                  <a:srgbClr val="000000"/>
                </a:solidFill>
                <a:latin typeface="+mn-lt"/>
              </a:rPr>
              <a:t>Study of </a:t>
            </a:r>
            <a:r>
              <a:rPr lang="en-US" sz="2400" b="1" i="0" u="none" strike="noStrike" baseline="0" dirty="0">
                <a:solidFill>
                  <a:srgbClr val="9E4A20"/>
                </a:solidFill>
                <a:latin typeface="+mn-lt"/>
              </a:rPr>
              <a:t>deep learning based approach </a:t>
            </a:r>
            <a:r>
              <a:rPr lang="en-US" sz="2400" b="0" i="0" u="none" strike="noStrike" baseline="0" dirty="0">
                <a:solidFill>
                  <a:srgbClr val="000000"/>
                </a:solidFill>
                <a:latin typeface="+mn-lt"/>
              </a:rPr>
              <a:t>to study different properties of porous media (currently effective diffusivity)</a:t>
            </a:r>
          </a:p>
          <a:p>
            <a:pPr algn="just"/>
            <a:endParaRPr lang="en-US" sz="2400" b="0" i="0" u="none" strike="noStrike" baseline="0" dirty="0">
              <a:solidFill>
                <a:srgbClr val="000000"/>
              </a:solidFill>
              <a:latin typeface="+mn-lt"/>
            </a:endParaRPr>
          </a:p>
          <a:p>
            <a:pPr marL="285750" indent="-285750" algn="just">
              <a:buFont typeface="Wingdings" panose="05000000000000000000" pitchFamily="2" charset="2"/>
              <a:buChar char="q"/>
            </a:pPr>
            <a:r>
              <a:rPr lang="en-US" sz="2400" b="1" i="0" u="none" strike="noStrike" baseline="0" dirty="0">
                <a:solidFill>
                  <a:srgbClr val="9E4A20"/>
                </a:solidFill>
                <a:latin typeface="+mn-lt"/>
              </a:rPr>
              <a:t>Optimization of hyperparameters </a:t>
            </a:r>
            <a:r>
              <a:rPr lang="en-US" sz="2400" b="0" i="0" u="none" strike="noStrike" baseline="0" dirty="0">
                <a:solidFill>
                  <a:srgbClr val="000000"/>
                </a:solidFill>
                <a:latin typeface="+mn-lt"/>
              </a:rPr>
              <a:t>of a convolutional neural network to predict effective diffusivity of porous media</a:t>
            </a:r>
          </a:p>
          <a:p>
            <a:pPr algn="just"/>
            <a:endParaRPr lang="en-US" sz="2400" b="0" i="0" u="none" strike="noStrike" baseline="0" dirty="0">
              <a:solidFill>
                <a:srgbClr val="000000"/>
              </a:solidFill>
              <a:latin typeface="+mn-lt"/>
            </a:endParaRPr>
          </a:p>
          <a:p>
            <a:pPr marL="285750" indent="-285750" algn="just">
              <a:buFont typeface="Wingdings" panose="05000000000000000000" pitchFamily="2" charset="2"/>
              <a:buChar char="q"/>
            </a:pPr>
            <a:r>
              <a:rPr lang="en-US" sz="2400" b="0" i="0" u="none" strike="noStrike" baseline="0" dirty="0">
                <a:solidFill>
                  <a:srgbClr val="2D2D2D"/>
                </a:solidFill>
                <a:latin typeface="+mn-lt"/>
              </a:rPr>
              <a:t>Improving the performance of neural networks through </a:t>
            </a:r>
            <a:r>
              <a:rPr lang="en-US" sz="2400" b="1" i="0" u="none" strike="noStrike" baseline="0" dirty="0">
                <a:solidFill>
                  <a:srgbClr val="9E4A20"/>
                </a:solidFill>
                <a:latin typeface="+mn-lt"/>
              </a:rPr>
              <a:t>pre-processing pore structures</a:t>
            </a:r>
            <a:r>
              <a:rPr lang="en-US" sz="2400" b="0" i="0" u="none" strike="noStrike" baseline="0" dirty="0">
                <a:solidFill>
                  <a:srgbClr val="2D2D2D"/>
                </a:solidFill>
                <a:latin typeface="+mn-lt"/>
              </a:rPr>
              <a:t> or </a:t>
            </a:r>
            <a:r>
              <a:rPr lang="en-US" sz="2400" b="1" i="0" u="none" strike="noStrike" baseline="0" dirty="0">
                <a:solidFill>
                  <a:srgbClr val="9E4A20"/>
                </a:solidFill>
                <a:latin typeface="+mn-lt"/>
              </a:rPr>
              <a:t>inducing physical properties </a:t>
            </a:r>
            <a:r>
              <a:rPr lang="en-US" sz="2400" b="0" i="0" u="none" strike="noStrike" baseline="0" dirty="0">
                <a:solidFill>
                  <a:srgbClr val="2D2D2D"/>
                </a:solidFill>
                <a:latin typeface="+mn-lt"/>
              </a:rPr>
              <a:t>like Porosity in the network </a:t>
            </a:r>
            <a:endParaRPr lang="en-US" sz="2400" b="0" i="0" u="none" strike="noStrike" baseline="0" dirty="0">
              <a:solidFill>
                <a:srgbClr val="000000"/>
              </a:solidFill>
              <a:latin typeface="+mn-lt"/>
            </a:endParaRPr>
          </a:p>
        </p:txBody>
      </p:sp>
    </p:spTree>
    <p:extLst>
      <p:ext uri="{BB962C8B-B14F-4D97-AF65-F5344CB8AC3E}">
        <p14:creationId xmlns:p14="http://schemas.microsoft.com/office/powerpoint/2010/main" val="6675689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Beige Rock Free PPT Backgrounds For Your PowerPoint Templates Desktop  Background">
            <a:extLst>
              <a:ext uri="{FF2B5EF4-FFF2-40B4-BE49-F238E27FC236}">
                <a16:creationId xmlns:a16="http://schemas.microsoft.com/office/drawing/2014/main" id="{333500F9-5041-41BA-82B3-3A5ED5DBD140}"/>
              </a:ext>
            </a:extLst>
          </p:cNvPr>
          <p:cNvSpPr>
            <a:spLocks noChangeAspect="1" noChangeArrowheads="1"/>
          </p:cNvSpPr>
          <p:nvPr/>
        </p:nvSpPr>
        <p:spPr bwMode="auto">
          <a:xfrm>
            <a:off x="5942013"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3" name="Picture 2">
            <a:extLst>
              <a:ext uri="{FF2B5EF4-FFF2-40B4-BE49-F238E27FC236}">
                <a16:creationId xmlns:a16="http://schemas.microsoft.com/office/drawing/2014/main" id="{E7010114-F9F5-418E-9B1F-F37A27B0CAA0}"/>
              </a:ext>
            </a:extLst>
          </p:cNvPr>
          <p:cNvPicPr>
            <a:picLocks noChangeAspect="1"/>
          </p:cNvPicPr>
          <p:nvPr/>
        </p:nvPicPr>
        <p:blipFill rotWithShape="1">
          <a:blip r:embed="rId2"/>
          <a:srcRect b="2405"/>
          <a:stretch/>
        </p:blipFill>
        <p:spPr>
          <a:xfrm>
            <a:off x="0" y="0"/>
            <a:ext cx="2375555" cy="6857998"/>
          </a:xfrm>
          <a:prstGeom prst="rect">
            <a:avLst/>
          </a:prstGeom>
        </p:spPr>
      </p:pic>
      <p:graphicFrame>
        <p:nvGraphicFramePr>
          <p:cNvPr id="4" name="Table 4">
            <a:extLst>
              <a:ext uri="{FF2B5EF4-FFF2-40B4-BE49-F238E27FC236}">
                <a16:creationId xmlns:a16="http://schemas.microsoft.com/office/drawing/2014/main" id="{3EFF535B-67FA-4495-A29E-4B64222DF5F5}"/>
              </a:ext>
            </a:extLst>
          </p:cNvPr>
          <p:cNvGraphicFramePr>
            <a:graphicFrameLocks noGrp="1"/>
          </p:cNvGraphicFramePr>
          <p:nvPr>
            <p:extLst>
              <p:ext uri="{D42A27DB-BD31-4B8C-83A1-F6EECF244321}">
                <p14:modId xmlns:p14="http://schemas.microsoft.com/office/powerpoint/2010/main" val="690729022"/>
              </p:ext>
            </p:extLst>
          </p:nvPr>
        </p:nvGraphicFramePr>
        <p:xfrm>
          <a:off x="0" y="1474405"/>
          <a:ext cx="2375555" cy="3657855"/>
        </p:xfrm>
        <a:graphic>
          <a:graphicData uri="http://schemas.openxmlformats.org/drawingml/2006/table">
            <a:tbl>
              <a:tblPr firstRow="1" bandRow="1">
                <a:tableStyleId>{2A669F3E-0929-420A-9EEC-E972F1E5B0B3}</a:tableStyleId>
              </a:tblPr>
              <a:tblGrid>
                <a:gridCol w="2375555">
                  <a:extLst>
                    <a:ext uri="{9D8B030D-6E8A-4147-A177-3AD203B41FA5}">
                      <a16:colId xmlns:a16="http://schemas.microsoft.com/office/drawing/2014/main" val="484233547"/>
                    </a:ext>
                  </a:extLst>
                </a:gridCol>
              </a:tblGrid>
              <a:tr h="433125">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IN" sz="1200" b="1" dirty="0">
                          <a:solidFill>
                            <a:srgbClr val="9E4A20"/>
                          </a:solidFill>
                        </a:rPr>
                        <a:t>OBJECTIVE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noFill/>
                      <a:prstDash val="solid"/>
                      <a:round/>
                      <a:headEnd type="none" w="sm" len="sm"/>
                      <a:tailEnd type="none" w="sm" len="sm"/>
                    </a:lnB>
                    <a:lnTlToBr w="12700" cmpd="sng">
                      <a:noFill/>
                      <a:prstDash val="solid"/>
                    </a:lnTlToBr>
                    <a:lnBlToTr w="12700" cmpd="sng">
                      <a:noFill/>
                      <a:prstDash val="solid"/>
                    </a:lnBlToTr>
                    <a:noFill/>
                  </a:tcPr>
                </a:tc>
                <a:extLst>
                  <a:ext uri="{0D108BD9-81ED-4DB2-BD59-A6C34878D82A}">
                    <a16:rowId xmlns:a16="http://schemas.microsoft.com/office/drawing/2014/main" val="2812925956"/>
                  </a:ext>
                </a:extLst>
              </a:tr>
              <a:tr h="537455">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IN" sz="1200" b="1" dirty="0">
                          <a:solidFill>
                            <a:schemeClr val="bg1"/>
                          </a:solidFill>
                        </a:rPr>
                        <a:t>DATASET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noFill/>
                      <a:prstDash val="solid"/>
                      <a:round/>
                      <a:headEnd type="none" w="sm" len="sm"/>
                      <a:tailEnd type="none" w="sm" len="sm"/>
                    </a:lnT>
                    <a:lnB w="12700" cap="flat" cmpd="sng">
                      <a:noFill/>
                      <a:prstDash val="solid"/>
                      <a:round/>
                      <a:headEnd type="none" w="sm" len="sm"/>
                      <a:tailEnd type="none" w="sm" len="sm"/>
                    </a:lnB>
                    <a:lnTlToBr w="12700" cmpd="sng">
                      <a:noFill/>
                      <a:prstDash val="solid"/>
                    </a:lnTlToBr>
                    <a:lnBlToTr w="12700" cmpd="sng">
                      <a:noFill/>
                      <a:prstDash val="solid"/>
                    </a:lnBlToTr>
                    <a:solidFill>
                      <a:srgbClr val="9E4A20"/>
                    </a:solidFill>
                  </a:tcPr>
                </a:tc>
                <a:extLst>
                  <a:ext uri="{0D108BD9-81ED-4DB2-BD59-A6C34878D82A}">
                    <a16:rowId xmlns:a16="http://schemas.microsoft.com/office/drawing/2014/main" val="4152557063"/>
                  </a:ext>
                </a:extLst>
              </a:tr>
              <a:tr h="537455">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IN" sz="1200" b="1" dirty="0">
                          <a:solidFill>
                            <a:srgbClr val="9E4A20"/>
                          </a:solidFill>
                        </a:rPr>
                        <a:t>MODEL DEVELOPMENT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noFill/>
                      <a:prstDash val="solid"/>
                      <a:round/>
                      <a:headEnd type="none" w="sm" len="sm"/>
                      <a:tailEnd type="none" w="sm" len="sm"/>
                    </a:lnT>
                    <a:lnB w="12700"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3237532010"/>
                  </a:ext>
                </a:extLst>
              </a:tr>
              <a:tr h="537455">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IN" sz="1200" b="1" dirty="0">
                          <a:solidFill>
                            <a:srgbClr val="9E4A20"/>
                          </a:solidFill>
                        </a:rPr>
                        <a:t>HYPERPARAMETER OPTIMIZATION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noFill/>
                      <a:prstDash val="solid"/>
                      <a:round/>
                      <a:headEnd type="none" w="sm" len="sm"/>
                      <a:tailEnd type="none" w="sm" len="sm"/>
                    </a:lnT>
                    <a:lnB w="12700"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945378939"/>
                  </a:ext>
                </a:extLst>
              </a:tr>
              <a:tr h="537455">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IN" sz="1200" b="1" dirty="0">
                          <a:solidFill>
                            <a:srgbClr val="9E4A20"/>
                          </a:solidFill>
                        </a:rPr>
                        <a:t>TRAINING PLOTS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noFill/>
                      <a:prstDash val="solid"/>
                      <a:round/>
                      <a:headEnd type="none" w="sm" len="sm"/>
                      <a:tailEnd type="none" w="sm" len="sm"/>
                    </a:lnT>
                    <a:lnB w="12700"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3298274963"/>
                  </a:ext>
                </a:extLst>
              </a:tr>
              <a:tr h="537455">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IN" sz="1200" b="1" dirty="0">
                          <a:solidFill>
                            <a:srgbClr val="9E4A20"/>
                          </a:solidFill>
                        </a:rPr>
                        <a:t>RESULTS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06744335"/>
                  </a:ext>
                </a:extLst>
              </a:tr>
              <a:tr h="537455">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IN" sz="1200" b="1" dirty="0">
                          <a:solidFill>
                            <a:srgbClr val="9E4A20"/>
                          </a:solidFill>
                        </a:rPr>
                        <a:t>FUTURE WORK</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04016873"/>
                  </a:ext>
                </a:extLst>
              </a:tr>
            </a:tbl>
          </a:graphicData>
        </a:graphic>
      </p:graphicFrame>
      <p:cxnSp>
        <p:nvCxnSpPr>
          <p:cNvPr id="11" name="Straight Connector 10">
            <a:extLst>
              <a:ext uri="{FF2B5EF4-FFF2-40B4-BE49-F238E27FC236}">
                <a16:creationId xmlns:a16="http://schemas.microsoft.com/office/drawing/2014/main" id="{174016FE-61E0-46C5-9F91-5F0B615D7DF2}"/>
              </a:ext>
            </a:extLst>
          </p:cNvPr>
          <p:cNvCxnSpPr>
            <a:cxnSpLocks/>
          </p:cNvCxnSpPr>
          <p:nvPr/>
        </p:nvCxnSpPr>
        <p:spPr>
          <a:xfrm>
            <a:off x="2828041" y="1205741"/>
            <a:ext cx="9051236" cy="0"/>
          </a:xfrm>
          <a:prstGeom prst="line">
            <a:avLst/>
          </a:prstGeom>
          <a:ln w="19050">
            <a:solidFill>
              <a:srgbClr val="9E4A20"/>
            </a:solidFill>
          </a:ln>
        </p:spPr>
        <p:style>
          <a:lnRef idx="1">
            <a:schemeClr val="dk1"/>
          </a:lnRef>
          <a:fillRef idx="0">
            <a:schemeClr val="dk1"/>
          </a:fillRef>
          <a:effectRef idx="0">
            <a:schemeClr val="dk1"/>
          </a:effectRef>
          <a:fontRef idx="minor">
            <a:schemeClr val="tx1"/>
          </a:fontRef>
        </p:style>
      </p:cxnSp>
      <p:sp>
        <p:nvSpPr>
          <p:cNvPr id="15" name="TextBox 14">
            <a:extLst>
              <a:ext uri="{FF2B5EF4-FFF2-40B4-BE49-F238E27FC236}">
                <a16:creationId xmlns:a16="http://schemas.microsoft.com/office/drawing/2014/main" id="{71F9764F-8D48-4DD9-A67A-E2E6211F7944}"/>
              </a:ext>
            </a:extLst>
          </p:cNvPr>
          <p:cNvSpPr txBox="1"/>
          <p:nvPr/>
        </p:nvSpPr>
        <p:spPr>
          <a:xfrm>
            <a:off x="4430598" y="386499"/>
            <a:ext cx="5825765" cy="646331"/>
          </a:xfrm>
          <a:prstGeom prst="rect">
            <a:avLst/>
          </a:prstGeom>
          <a:noFill/>
        </p:spPr>
        <p:txBody>
          <a:bodyPr wrap="square" rtlCol="0">
            <a:spAutoFit/>
          </a:bodyPr>
          <a:lstStyle/>
          <a:p>
            <a:pPr algn="ctr"/>
            <a:r>
              <a:rPr lang="en-IN" sz="3600" b="1" dirty="0">
                <a:solidFill>
                  <a:srgbClr val="9E4A20"/>
                </a:solidFill>
              </a:rPr>
              <a:t>DATASET</a:t>
            </a:r>
          </a:p>
        </p:txBody>
      </p:sp>
      <p:pic>
        <p:nvPicPr>
          <p:cNvPr id="8" name="Picture 7">
            <a:extLst>
              <a:ext uri="{FF2B5EF4-FFF2-40B4-BE49-F238E27FC236}">
                <a16:creationId xmlns:a16="http://schemas.microsoft.com/office/drawing/2014/main" id="{26A9D6DC-7EBC-4A87-939C-F6239A249229}"/>
              </a:ext>
            </a:extLst>
          </p:cNvPr>
          <p:cNvPicPr>
            <a:picLocks noChangeAspect="1"/>
          </p:cNvPicPr>
          <p:nvPr/>
        </p:nvPicPr>
        <p:blipFill>
          <a:blip r:embed="rId3"/>
          <a:stretch>
            <a:fillRect/>
          </a:stretch>
        </p:blipFill>
        <p:spPr>
          <a:xfrm>
            <a:off x="3830641" y="2286195"/>
            <a:ext cx="7025675" cy="4049143"/>
          </a:xfrm>
          <a:prstGeom prst="rect">
            <a:avLst/>
          </a:prstGeom>
          <a:ln>
            <a:solidFill>
              <a:schemeClr val="tx1"/>
            </a:solidFill>
          </a:ln>
        </p:spPr>
      </p:pic>
      <p:sp>
        <p:nvSpPr>
          <p:cNvPr id="5" name="TextBox 4">
            <a:extLst>
              <a:ext uri="{FF2B5EF4-FFF2-40B4-BE49-F238E27FC236}">
                <a16:creationId xmlns:a16="http://schemas.microsoft.com/office/drawing/2014/main" id="{2E7A3059-68EF-4BDE-9B33-9B764050899F}"/>
              </a:ext>
            </a:extLst>
          </p:cNvPr>
          <p:cNvSpPr txBox="1"/>
          <p:nvPr/>
        </p:nvSpPr>
        <p:spPr>
          <a:xfrm>
            <a:off x="3289955" y="1474405"/>
            <a:ext cx="8276734" cy="523220"/>
          </a:xfrm>
          <a:prstGeom prst="rect">
            <a:avLst/>
          </a:prstGeom>
          <a:noFill/>
        </p:spPr>
        <p:txBody>
          <a:bodyPr wrap="square" rtlCol="0">
            <a:spAutoFit/>
          </a:bodyPr>
          <a:lstStyle/>
          <a:p>
            <a:pPr marL="285750" indent="-285750">
              <a:buFont typeface="Wingdings" panose="05000000000000000000" pitchFamily="2" charset="2"/>
              <a:buChar char="q"/>
            </a:pPr>
            <a:r>
              <a:rPr lang="en-IN" dirty="0"/>
              <a:t>Dataset is in the form of a csv file and it contains 301 columns and 16384 rows</a:t>
            </a:r>
          </a:p>
          <a:p>
            <a:pPr marL="285750" indent="-285750">
              <a:buFont typeface="Wingdings" panose="05000000000000000000" pitchFamily="2" charset="2"/>
              <a:buChar char="q"/>
            </a:pPr>
            <a:r>
              <a:rPr lang="en-IN" dirty="0"/>
              <a:t>Each column represents one image and 16384 rows represent a 128x128 binary image </a:t>
            </a:r>
          </a:p>
        </p:txBody>
      </p:sp>
      <p:sp>
        <p:nvSpPr>
          <p:cNvPr id="6" name="TextBox 5">
            <a:extLst>
              <a:ext uri="{FF2B5EF4-FFF2-40B4-BE49-F238E27FC236}">
                <a16:creationId xmlns:a16="http://schemas.microsoft.com/office/drawing/2014/main" id="{3ADCCE93-7266-48E6-B4BF-AF9533181D6D}"/>
              </a:ext>
            </a:extLst>
          </p:cNvPr>
          <p:cNvSpPr txBox="1"/>
          <p:nvPr/>
        </p:nvSpPr>
        <p:spPr>
          <a:xfrm>
            <a:off x="4100660" y="6419655"/>
            <a:ext cx="6381946" cy="261610"/>
          </a:xfrm>
          <a:prstGeom prst="rect">
            <a:avLst/>
          </a:prstGeom>
          <a:noFill/>
        </p:spPr>
        <p:txBody>
          <a:bodyPr wrap="square" rtlCol="0">
            <a:spAutoFit/>
          </a:bodyPr>
          <a:lstStyle/>
          <a:p>
            <a:pPr algn="ctr"/>
            <a:r>
              <a:rPr lang="en-IN" sz="1100" b="1" noProof="1"/>
              <a:t>Table - Dataframe with 301 binary images each 128x128 pixels</a:t>
            </a:r>
          </a:p>
        </p:txBody>
      </p:sp>
      <p:sp>
        <p:nvSpPr>
          <p:cNvPr id="12" name="TextBox 11">
            <a:extLst>
              <a:ext uri="{FF2B5EF4-FFF2-40B4-BE49-F238E27FC236}">
                <a16:creationId xmlns:a16="http://schemas.microsoft.com/office/drawing/2014/main" id="{B0B02CB4-0F39-4A8A-A64F-60FB5C2945B0}"/>
              </a:ext>
            </a:extLst>
          </p:cNvPr>
          <p:cNvSpPr txBox="1"/>
          <p:nvPr/>
        </p:nvSpPr>
        <p:spPr>
          <a:xfrm>
            <a:off x="11774079" y="6550221"/>
            <a:ext cx="414746" cy="307777"/>
          </a:xfrm>
          <a:prstGeom prst="rect">
            <a:avLst/>
          </a:prstGeom>
          <a:solidFill>
            <a:srgbClr val="F8E7C7"/>
          </a:solidFill>
        </p:spPr>
        <p:txBody>
          <a:bodyPr wrap="square" rtlCol="0" anchor="ctr">
            <a:spAutoFit/>
          </a:bodyPr>
          <a:lstStyle/>
          <a:p>
            <a:pPr algn="ctr"/>
            <a:r>
              <a:rPr lang="en-IN" b="1" dirty="0">
                <a:solidFill>
                  <a:srgbClr val="9E4A20"/>
                </a:solidFill>
              </a:rPr>
              <a:t>2</a:t>
            </a:r>
          </a:p>
        </p:txBody>
      </p:sp>
    </p:spTree>
    <p:extLst>
      <p:ext uri="{BB962C8B-B14F-4D97-AF65-F5344CB8AC3E}">
        <p14:creationId xmlns:p14="http://schemas.microsoft.com/office/powerpoint/2010/main" val="41556490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708BB79-1545-4F9B-89F0-3F2E58EE73AA}"/>
              </a:ext>
            </a:extLst>
          </p:cNvPr>
          <p:cNvSpPr txBox="1"/>
          <p:nvPr/>
        </p:nvSpPr>
        <p:spPr>
          <a:xfrm>
            <a:off x="2823327" y="2428512"/>
            <a:ext cx="8432277" cy="1941920"/>
          </a:xfrm>
          <a:prstGeom prst="rect">
            <a:avLst/>
          </a:prstGeom>
          <a:noFill/>
          <a:ln>
            <a:solidFill>
              <a:schemeClr val="tx1"/>
            </a:solidFill>
          </a:ln>
        </p:spPr>
        <p:txBody>
          <a:bodyPr wrap="square" rtlCol="0">
            <a:spAutoFit/>
          </a:bodyPr>
          <a:lstStyle/>
          <a:p>
            <a:endParaRPr lang="en-IN" dirty="0"/>
          </a:p>
        </p:txBody>
      </p:sp>
      <p:pic>
        <p:nvPicPr>
          <p:cNvPr id="3" name="Picture 2">
            <a:extLst>
              <a:ext uri="{FF2B5EF4-FFF2-40B4-BE49-F238E27FC236}">
                <a16:creationId xmlns:a16="http://schemas.microsoft.com/office/drawing/2014/main" id="{E7010114-F9F5-418E-9B1F-F37A27B0CAA0}"/>
              </a:ext>
            </a:extLst>
          </p:cNvPr>
          <p:cNvPicPr>
            <a:picLocks noChangeAspect="1"/>
          </p:cNvPicPr>
          <p:nvPr/>
        </p:nvPicPr>
        <p:blipFill rotWithShape="1">
          <a:blip r:embed="rId2"/>
          <a:srcRect b="2405"/>
          <a:stretch/>
        </p:blipFill>
        <p:spPr>
          <a:xfrm>
            <a:off x="0" y="0"/>
            <a:ext cx="2375555" cy="6857998"/>
          </a:xfrm>
          <a:prstGeom prst="rect">
            <a:avLst/>
          </a:prstGeom>
        </p:spPr>
      </p:pic>
      <p:graphicFrame>
        <p:nvGraphicFramePr>
          <p:cNvPr id="4" name="Table 4">
            <a:extLst>
              <a:ext uri="{FF2B5EF4-FFF2-40B4-BE49-F238E27FC236}">
                <a16:creationId xmlns:a16="http://schemas.microsoft.com/office/drawing/2014/main" id="{3EFF535B-67FA-4495-A29E-4B64222DF5F5}"/>
              </a:ext>
            </a:extLst>
          </p:cNvPr>
          <p:cNvGraphicFramePr>
            <a:graphicFrameLocks noGrp="1"/>
          </p:cNvGraphicFramePr>
          <p:nvPr>
            <p:extLst>
              <p:ext uri="{D42A27DB-BD31-4B8C-83A1-F6EECF244321}">
                <p14:modId xmlns:p14="http://schemas.microsoft.com/office/powerpoint/2010/main" val="3753269461"/>
              </p:ext>
            </p:extLst>
          </p:nvPr>
        </p:nvGraphicFramePr>
        <p:xfrm>
          <a:off x="0" y="1474405"/>
          <a:ext cx="2375555" cy="3657855"/>
        </p:xfrm>
        <a:graphic>
          <a:graphicData uri="http://schemas.openxmlformats.org/drawingml/2006/table">
            <a:tbl>
              <a:tblPr firstRow="1" bandRow="1">
                <a:tableStyleId>{2A669F3E-0929-420A-9EEC-E972F1E5B0B3}</a:tableStyleId>
              </a:tblPr>
              <a:tblGrid>
                <a:gridCol w="2375555">
                  <a:extLst>
                    <a:ext uri="{9D8B030D-6E8A-4147-A177-3AD203B41FA5}">
                      <a16:colId xmlns:a16="http://schemas.microsoft.com/office/drawing/2014/main" val="484233547"/>
                    </a:ext>
                  </a:extLst>
                </a:gridCol>
              </a:tblGrid>
              <a:tr h="433125">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IN" sz="1200" b="1" dirty="0">
                          <a:solidFill>
                            <a:srgbClr val="9E4A20"/>
                          </a:solidFill>
                        </a:rPr>
                        <a:t>OBJECTIVE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noFill/>
                      <a:prstDash val="solid"/>
                      <a:round/>
                      <a:headEnd type="none" w="sm" len="sm"/>
                      <a:tailEnd type="none" w="sm" len="sm"/>
                    </a:lnB>
                    <a:lnTlToBr w="12700" cmpd="sng">
                      <a:noFill/>
                      <a:prstDash val="solid"/>
                    </a:lnTlToBr>
                    <a:lnBlToTr w="12700" cmpd="sng">
                      <a:noFill/>
                      <a:prstDash val="solid"/>
                    </a:lnBlToTr>
                    <a:noFill/>
                  </a:tcPr>
                </a:tc>
                <a:extLst>
                  <a:ext uri="{0D108BD9-81ED-4DB2-BD59-A6C34878D82A}">
                    <a16:rowId xmlns:a16="http://schemas.microsoft.com/office/drawing/2014/main" val="2812925956"/>
                  </a:ext>
                </a:extLst>
              </a:tr>
              <a:tr h="537455">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IN" sz="1200" b="1" dirty="0">
                          <a:solidFill>
                            <a:schemeClr val="bg1"/>
                          </a:solidFill>
                        </a:rPr>
                        <a:t>DATASET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noFill/>
                      <a:prstDash val="solid"/>
                      <a:round/>
                      <a:headEnd type="none" w="sm" len="sm"/>
                      <a:tailEnd type="none" w="sm" len="sm"/>
                    </a:lnT>
                    <a:lnB w="12700" cap="flat" cmpd="sng">
                      <a:noFill/>
                      <a:prstDash val="solid"/>
                      <a:round/>
                      <a:headEnd type="none" w="sm" len="sm"/>
                      <a:tailEnd type="none" w="sm" len="sm"/>
                    </a:lnB>
                    <a:lnTlToBr w="12700" cmpd="sng">
                      <a:noFill/>
                      <a:prstDash val="solid"/>
                    </a:lnTlToBr>
                    <a:lnBlToTr w="12700" cmpd="sng">
                      <a:noFill/>
                      <a:prstDash val="solid"/>
                    </a:lnBlToTr>
                    <a:solidFill>
                      <a:srgbClr val="9E4A20"/>
                    </a:solidFill>
                  </a:tcPr>
                </a:tc>
                <a:extLst>
                  <a:ext uri="{0D108BD9-81ED-4DB2-BD59-A6C34878D82A}">
                    <a16:rowId xmlns:a16="http://schemas.microsoft.com/office/drawing/2014/main" val="4152557063"/>
                  </a:ext>
                </a:extLst>
              </a:tr>
              <a:tr h="537455">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IN" sz="1200" b="1" dirty="0">
                          <a:solidFill>
                            <a:srgbClr val="9E4A20"/>
                          </a:solidFill>
                        </a:rPr>
                        <a:t>MODEL DEVELOPMENT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noFill/>
                      <a:prstDash val="solid"/>
                      <a:round/>
                      <a:headEnd type="none" w="sm" len="sm"/>
                      <a:tailEnd type="none" w="sm" len="sm"/>
                    </a:lnT>
                    <a:lnB w="12700"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3237532010"/>
                  </a:ext>
                </a:extLst>
              </a:tr>
              <a:tr h="537455">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IN" sz="1200" b="1" dirty="0">
                          <a:solidFill>
                            <a:srgbClr val="9E4A20"/>
                          </a:solidFill>
                        </a:rPr>
                        <a:t>HYPERPARAMETER OPTIMIZATION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noFill/>
                      <a:prstDash val="solid"/>
                      <a:round/>
                      <a:headEnd type="none" w="sm" len="sm"/>
                      <a:tailEnd type="none" w="sm" len="sm"/>
                    </a:lnT>
                    <a:lnB w="12700"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945378939"/>
                  </a:ext>
                </a:extLst>
              </a:tr>
              <a:tr h="537455">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IN" sz="1200" b="1" dirty="0">
                          <a:solidFill>
                            <a:srgbClr val="9E4A20"/>
                          </a:solidFill>
                        </a:rPr>
                        <a:t>TRAINING PLOTS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noFill/>
                      <a:prstDash val="solid"/>
                      <a:round/>
                      <a:headEnd type="none" w="sm" len="sm"/>
                      <a:tailEnd type="none" w="sm" len="sm"/>
                    </a:lnT>
                    <a:lnB w="12700"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3093974425"/>
                  </a:ext>
                </a:extLst>
              </a:tr>
              <a:tr h="537455">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IN" sz="1200" b="1" dirty="0">
                          <a:solidFill>
                            <a:srgbClr val="9E4A20"/>
                          </a:solidFill>
                        </a:rPr>
                        <a:t>RESULTS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06744335"/>
                  </a:ext>
                </a:extLst>
              </a:tr>
              <a:tr h="537455">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IN" sz="1200" b="1" dirty="0">
                          <a:solidFill>
                            <a:srgbClr val="9E4A20"/>
                          </a:solidFill>
                        </a:rPr>
                        <a:t>FUTURE WORK</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04016873"/>
                  </a:ext>
                </a:extLst>
              </a:tr>
            </a:tbl>
          </a:graphicData>
        </a:graphic>
      </p:graphicFrame>
      <p:cxnSp>
        <p:nvCxnSpPr>
          <p:cNvPr id="11" name="Straight Connector 10">
            <a:extLst>
              <a:ext uri="{FF2B5EF4-FFF2-40B4-BE49-F238E27FC236}">
                <a16:creationId xmlns:a16="http://schemas.microsoft.com/office/drawing/2014/main" id="{174016FE-61E0-46C5-9F91-5F0B615D7DF2}"/>
              </a:ext>
            </a:extLst>
          </p:cNvPr>
          <p:cNvCxnSpPr>
            <a:cxnSpLocks/>
          </p:cNvCxnSpPr>
          <p:nvPr/>
        </p:nvCxnSpPr>
        <p:spPr>
          <a:xfrm>
            <a:off x="2828041" y="1205741"/>
            <a:ext cx="9051236" cy="0"/>
          </a:xfrm>
          <a:prstGeom prst="line">
            <a:avLst/>
          </a:prstGeom>
          <a:ln w="19050">
            <a:solidFill>
              <a:srgbClr val="9E4A20"/>
            </a:solidFill>
          </a:ln>
        </p:spPr>
        <p:style>
          <a:lnRef idx="1">
            <a:schemeClr val="dk1"/>
          </a:lnRef>
          <a:fillRef idx="0">
            <a:schemeClr val="dk1"/>
          </a:fillRef>
          <a:effectRef idx="0">
            <a:schemeClr val="dk1"/>
          </a:effectRef>
          <a:fontRef idx="minor">
            <a:schemeClr val="tx1"/>
          </a:fontRef>
        </p:style>
      </p:cxnSp>
      <p:sp>
        <p:nvSpPr>
          <p:cNvPr id="15" name="TextBox 14">
            <a:extLst>
              <a:ext uri="{FF2B5EF4-FFF2-40B4-BE49-F238E27FC236}">
                <a16:creationId xmlns:a16="http://schemas.microsoft.com/office/drawing/2014/main" id="{71F9764F-8D48-4DD9-A67A-E2E6211F7944}"/>
              </a:ext>
            </a:extLst>
          </p:cNvPr>
          <p:cNvSpPr txBox="1"/>
          <p:nvPr/>
        </p:nvSpPr>
        <p:spPr>
          <a:xfrm>
            <a:off x="4430598" y="386499"/>
            <a:ext cx="5825765" cy="646331"/>
          </a:xfrm>
          <a:prstGeom prst="rect">
            <a:avLst/>
          </a:prstGeom>
          <a:noFill/>
        </p:spPr>
        <p:txBody>
          <a:bodyPr wrap="square" rtlCol="0">
            <a:spAutoFit/>
          </a:bodyPr>
          <a:lstStyle/>
          <a:p>
            <a:pPr algn="ctr"/>
            <a:r>
              <a:rPr lang="en-IN" sz="3600" b="1" dirty="0">
                <a:solidFill>
                  <a:srgbClr val="9E4A20"/>
                </a:solidFill>
              </a:rPr>
              <a:t>DATASET</a:t>
            </a:r>
          </a:p>
        </p:txBody>
      </p:sp>
      <p:pic>
        <p:nvPicPr>
          <p:cNvPr id="9" name="Picture 8">
            <a:extLst>
              <a:ext uri="{FF2B5EF4-FFF2-40B4-BE49-F238E27FC236}">
                <a16:creationId xmlns:a16="http://schemas.microsoft.com/office/drawing/2014/main" id="{884A29D3-3AF0-433E-9D8D-3EA74EE3285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988473" y="2560520"/>
            <a:ext cx="1702147" cy="1702145"/>
          </a:xfrm>
          <a:prstGeom prst="rect">
            <a:avLst/>
          </a:prstGeom>
          <a:noFill/>
          <a:ln>
            <a:noFill/>
          </a:ln>
        </p:spPr>
      </p:pic>
      <p:pic>
        <p:nvPicPr>
          <p:cNvPr id="10" name="Picture 9">
            <a:extLst>
              <a:ext uri="{FF2B5EF4-FFF2-40B4-BE49-F238E27FC236}">
                <a16:creationId xmlns:a16="http://schemas.microsoft.com/office/drawing/2014/main" id="{BD1F8DBC-398B-40C6-BF52-2373DC5F7992}"/>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039073" y="2548398"/>
            <a:ext cx="1702147" cy="1702147"/>
          </a:xfrm>
          <a:prstGeom prst="rect">
            <a:avLst/>
          </a:prstGeom>
          <a:noFill/>
          <a:ln>
            <a:noFill/>
          </a:ln>
        </p:spPr>
      </p:pic>
      <p:pic>
        <p:nvPicPr>
          <p:cNvPr id="12" name="Picture 11">
            <a:extLst>
              <a:ext uri="{FF2B5EF4-FFF2-40B4-BE49-F238E27FC236}">
                <a16:creationId xmlns:a16="http://schemas.microsoft.com/office/drawing/2014/main" id="{E0E86E1D-D821-4A32-8EDA-0472974DBB79}"/>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9265423" y="2577926"/>
            <a:ext cx="1702147" cy="1702145"/>
          </a:xfrm>
          <a:prstGeom prst="rect">
            <a:avLst/>
          </a:prstGeom>
          <a:noFill/>
          <a:ln>
            <a:noFill/>
          </a:ln>
        </p:spPr>
      </p:pic>
      <p:pic>
        <p:nvPicPr>
          <p:cNvPr id="13" name="Picture 12">
            <a:extLst>
              <a:ext uri="{FF2B5EF4-FFF2-40B4-BE49-F238E27FC236}">
                <a16:creationId xmlns:a16="http://schemas.microsoft.com/office/drawing/2014/main" id="{448F5AE8-051E-498D-8B9C-79462D9DCC7B}"/>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7061124" y="2548397"/>
            <a:ext cx="1702147" cy="1702147"/>
          </a:xfrm>
          <a:prstGeom prst="rect">
            <a:avLst/>
          </a:prstGeom>
          <a:noFill/>
          <a:ln>
            <a:noFill/>
          </a:ln>
        </p:spPr>
      </p:pic>
      <p:cxnSp>
        <p:nvCxnSpPr>
          <p:cNvPr id="7" name="Straight Connector 6">
            <a:extLst>
              <a:ext uri="{FF2B5EF4-FFF2-40B4-BE49-F238E27FC236}">
                <a16:creationId xmlns:a16="http://schemas.microsoft.com/office/drawing/2014/main" id="{D4C03A8C-BD7E-4213-B90D-556B1156BAC2}"/>
              </a:ext>
            </a:extLst>
          </p:cNvPr>
          <p:cNvCxnSpPr/>
          <p:nvPr/>
        </p:nvCxnSpPr>
        <p:spPr>
          <a:xfrm>
            <a:off x="4845377" y="2577926"/>
            <a:ext cx="0" cy="1702145"/>
          </a:xfrm>
          <a:prstGeom prst="line">
            <a:avLst/>
          </a:prstGeom>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3105485A-C166-4711-9050-FC67FDF63C94}"/>
              </a:ext>
            </a:extLst>
          </p:cNvPr>
          <p:cNvCxnSpPr/>
          <p:nvPr/>
        </p:nvCxnSpPr>
        <p:spPr>
          <a:xfrm>
            <a:off x="6864285" y="2548400"/>
            <a:ext cx="0" cy="1702145"/>
          </a:xfrm>
          <a:prstGeom prst="line">
            <a:avLst/>
          </a:prstGeom>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33D57E81-8535-4AD1-B8E1-1B8EA59C6670}"/>
              </a:ext>
            </a:extLst>
          </p:cNvPr>
          <p:cNvCxnSpPr/>
          <p:nvPr/>
        </p:nvCxnSpPr>
        <p:spPr>
          <a:xfrm>
            <a:off x="9071728" y="2560520"/>
            <a:ext cx="0" cy="1702145"/>
          </a:xfrm>
          <a:prstGeom prst="line">
            <a:avLst/>
          </a:prstGeom>
        </p:spPr>
        <p:style>
          <a:lnRef idx="1">
            <a:schemeClr val="dk1"/>
          </a:lnRef>
          <a:fillRef idx="0">
            <a:schemeClr val="dk1"/>
          </a:fillRef>
          <a:effectRef idx="0">
            <a:schemeClr val="dk1"/>
          </a:effectRef>
          <a:fontRef idx="minor">
            <a:schemeClr val="tx1"/>
          </a:fontRef>
        </p:style>
      </p:cxnSp>
      <p:sp>
        <p:nvSpPr>
          <p:cNvPr id="18" name="TextBox 17">
            <a:extLst>
              <a:ext uri="{FF2B5EF4-FFF2-40B4-BE49-F238E27FC236}">
                <a16:creationId xmlns:a16="http://schemas.microsoft.com/office/drawing/2014/main" id="{FB79914D-E929-4FDC-884F-FA2DBCA64308}"/>
              </a:ext>
            </a:extLst>
          </p:cNvPr>
          <p:cNvSpPr txBox="1"/>
          <p:nvPr/>
        </p:nvSpPr>
        <p:spPr>
          <a:xfrm>
            <a:off x="2950590" y="1474405"/>
            <a:ext cx="8550111" cy="738664"/>
          </a:xfrm>
          <a:prstGeom prst="rect">
            <a:avLst/>
          </a:prstGeom>
          <a:noFill/>
        </p:spPr>
        <p:txBody>
          <a:bodyPr wrap="square" rtlCol="0">
            <a:spAutoFit/>
          </a:bodyPr>
          <a:lstStyle/>
          <a:p>
            <a:pPr marL="285750" indent="-285750">
              <a:buFont typeface="Wingdings" panose="05000000000000000000" pitchFamily="2" charset="2"/>
              <a:buChar char="q"/>
            </a:pPr>
            <a:r>
              <a:rPr lang="en-IN" dirty="0"/>
              <a:t>The images are obtained from the raw csv file using OpenCV library from Python</a:t>
            </a:r>
          </a:p>
          <a:p>
            <a:pPr marL="285750" indent="-285750">
              <a:buFont typeface="Wingdings" panose="05000000000000000000" pitchFamily="2" charset="2"/>
              <a:buChar char="q"/>
            </a:pPr>
            <a:r>
              <a:rPr lang="en-IN" dirty="0"/>
              <a:t>SEM images of the porous film of a nanostructured electrode used in electrochemical energy storage</a:t>
            </a:r>
          </a:p>
          <a:p>
            <a:pPr marL="285750" indent="-285750">
              <a:buFont typeface="Wingdings" panose="05000000000000000000" pitchFamily="2" charset="2"/>
              <a:buChar char="q"/>
            </a:pPr>
            <a:r>
              <a:rPr lang="en-IN" dirty="0"/>
              <a:t>Pore space is marked as 0 (black) and solid space is marked as 1 (white)</a:t>
            </a:r>
          </a:p>
        </p:txBody>
      </p:sp>
      <p:sp>
        <p:nvSpPr>
          <p:cNvPr id="19" name="TextBox 18">
            <a:extLst>
              <a:ext uri="{FF2B5EF4-FFF2-40B4-BE49-F238E27FC236}">
                <a16:creationId xmlns:a16="http://schemas.microsoft.com/office/drawing/2014/main" id="{577238FC-507E-4DF9-BD15-72141EE58335}"/>
              </a:ext>
            </a:extLst>
          </p:cNvPr>
          <p:cNvSpPr txBox="1"/>
          <p:nvPr/>
        </p:nvSpPr>
        <p:spPr>
          <a:xfrm>
            <a:off x="3695307" y="4496586"/>
            <a:ext cx="6834433" cy="261610"/>
          </a:xfrm>
          <a:prstGeom prst="rect">
            <a:avLst/>
          </a:prstGeom>
          <a:noFill/>
        </p:spPr>
        <p:txBody>
          <a:bodyPr wrap="square" rtlCol="0">
            <a:spAutoFit/>
          </a:bodyPr>
          <a:lstStyle/>
          <a:p>
            <a:pPr algn="ctr"/>
            <a:r>
              <a:rPr lang="en-IN" sz="1100" b="1" dirty="0"/>
              <a:t>Figure – Sample SEM images of porous film</a:t>
            </a:r>
          </a:p>
        </p:txBody>
      </p:sp>
      <p:graphicFrame>
        <p:nvGraphicFramePr>
          <p:cNvPr id="20" name="Table 19">
            <a:extLst>
              <a:ext uri="{FF2B5EF4-FFF2-40B4-BE49-F238E27FC236}">
                <a16:creationId xmlns:a16="http://schemas.microsoft.com/office/drawing/2014/main" id="{BFBF748E-4ACB-478A-85D0-768E98051556}"/>
              </a:ext>
            </a:extLst>
          </p:cNvPr>
          <p:cNvGraphicFramePr>
            <a:graphicFrameLocks noGrp="1"/>
          </p:cNvGraphicFramePr>
          <p:nvPr>
            <p:extLst>
              <p:ext uri="{D42A27DB-BD31-4B8C-83A1-F6EECF244321}">
                <p14:modId xmlns:p14="http://schemas.microsoft.com/office/powerpoint/2010/main" val="2701314115"/>
              </p:ext>
            </p:extLst>
          </p:nvPr>
        </p:nvGraphicFramePr>
        <p:xfrm>
          <a:off x="5360530" y="5318227"/>
          <a:ext cx="3503986" cy="1101428"/>
        </p:xfrm>
        <a:graphic>
          <a:graphicData uri="http://schemas.openxmlformats.org/drawingml/2006/table">
            <a:tbl>
              <a:tblPr firstRow="1" firstCol="1" bandRow="1">
                <a:tableStyleId>{2A669F3E-0929-420A-9EEC-E972F1E5B0B3}</a:tableStyleId>
              </a:tblPr>
              <a:tblGrid>
                <a:gridCol w="1650025">
                  <a:extLst>
                    <a:ext uri="{9D8B030D-6E8A-4147-A177-3AD203B41FA5}">
                      <a16:colId xmlns:a16="http://schemas.microsoft.com/office/drawing/2014/main" val="2941616645"/>
                    </a:ext>
                  </a:extLst>
                </a:gridCol>
                <a:gridCol w="1853961">
                  <a:extLst>
                    <a:ext uri="{9D8B030D-6E8A-4147-A177-3AD203B41FA5}">
                      <a16:colId xmlns:a16="http://schemas.microsoft.com/office/drawing/2014/main" val="2600398763"/>
                    </a:ext>
                  </a:extLst>
                </a:gridCol>
              </a:tblGrid>
              <a:tr h="275357">
                <a:tc>
                  <a:txBody>
                    <a:bodyPr/>
                    <a:lstStyle/>
                    <a:p>
                      <a:pPr algn="ctr">
                        <a:lnSpc>
                          <a:spcPct val="107000"/>
                        </a:lnSpc>
                        <a:spcAft>
                          <a:spcPts val="800"/>
                        </a:spcAft>
                      </a:pPr>
                      <a:r>
                        <a:rPr lang="en-US" sz="1300" dirty="0">
                          <a:effectLst/>
                        </a:rPr>
                        <a:t>Mean</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300">
                          <a:effectLst/>
                        </a:rPr>
                        <a:t>7.607423e-14</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300619587"/>
                  </a:ext>
                </a:extLst>
              </a:tr>
              <a:tr h="275357">
                <a:tc>
                  <a:txBody>
                    <a:bodyPr/>
                    <a:lstStyle/>
                    <a:p>
                      <a:pPr algn="ctr">
                        <a:lnSpc>
                          <a:spcPct val="107000"/>
                        </a:lnSpc>
                        <a:spcAft>
                          <a:spcPts val="800"/>
                        </a:spcAft>
                      </a:pPr>
                      <a:r>
                        <a:rPr lang="en-US" sz="1300" dirty="0">
                          <a:effectLst/>
                        </a:rPr>
                        <a:t>Std</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300">
                          <a:effectLst/>
                        </a:rPr>
                        <a:t>3.261657e-14</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308446260"/>
                  </a:ext>
                </a:extLst>
              </a:tr>
              <a:tr h="275357">
                <a:tc>
                  <a:txBody>
                    <a:bodyPr/>
                    <a:lstStyle/>
                    <a:p>
                      <a:pPr algn="ctr">
                        <a:lnSpc>
                          <a:spcPct val="107000"/>
                        </a:lnSpc>
                        <a:spcAft>
                          <a:spcPts val="800"/>
                        </a:spcAft>
                      </a:pPr>
                      <a:r>
                        <a:rPr lang="en-US" sz="1300">
                          <a:effectLst/>
                        </a:rPr>
                        <a:t>Min</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300" dirty="0">
                          <a:effectLst/>
                        </a:rPr>
                        <a:t>7.837232e-15</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4185935430"/>
                  </a:ext>
                </a:extLst>
              </a:tr>
              <a:tr h="275357">
                <a:tc>
                  <a:txBody>
                    <a:bodyPr/>
                    <a:lstStyle/>
                    <a:p>
                      <a:pPr algn="ctr">
                        <a:lnSpc>
                          <a:spcPct val="107000"/>
                        </a:lnSpc>
                        <a:spcAft>
                          <a:spcPts val="800"/>
                        </a:spcAft>
                      </a:pPr>
                      <a:r>
                        <a:rPr lang="en-US" sz="1300">
                          <a:effectLst/>
                        </a:rPr>
                        <a:t>Max</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300" dirty="0">
                          <a:effectLst/>
                        </a:rPr>
                        <a:t>2.948378e-13</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528079776"/>
                  </a:ext>
                </a:extLst>
              </a:tr>
            </a:tbl>
          </a:graphicData>
        </a:graphic>
      </p:graphicFrame>
      <p:sp>
        <p:nvSpPr>
          <p:cNvPr id="21" name="TextBox 20">
            <a:extLst>
              <a:ext uri="{FF2B5EF4-FFF2-40B4-BE49-F238E27FC236}">
                <a16:creationId xmlns:a16="http://schemas.microsoft.com/office/drawing/2014/main" id="{E7F08342-AE29-44A9-828D-F698F6854A33}"/>
              </a:ext>
            </a:extLst>
          </p:cNvPr>
          <p:cNvSpPr txBox="1"/>
          <p:nvPr/>
        </p:nvSpPr>
        <p:spPr>
          <a:xfrm>
            <a:off x="2950589" y="4743161"/>
            <a:ext cx="8550111" cy="523220"/>
          </a:xfrm>
          <a:prstGeom prst="rect">
            <a:avLst/>
          </a:prstGeom>
          <a:noFill/>
        </p:spPr>
        <p:txBody>
          <a:bodyPr wrap="square" rtlCol="0">
            <a:spAutoFit/>
          </a:bodyPr>
          <a:lstStyle/>
          <a:p>
            <a:pPr marL="285750" indent="-285750">
              <a:buFont typeface="Wingdings" panose="05000000000000000000" pitchFamily="2" charset="2"/>
              <a:buChar char="q"/>
            </a:pPr>
            <a:r>
              <a:rPr lang="en-IN" dirty="0"/>
              <a:t>The diffusivity values are also provided for corresponding image, these are the target values to be used for model development and training</a:t>
            </a:r>
          </a:p>
        </p:txBody>
      </p:sp>
      <p:sp>
        <p:nvSpPr>
          <p:cNvPr id="22" name="TextBox 21">
            <a:extLst>
              <a:ext uri="{FF2B5EF4-FFF2-40B4-BE49-F238E27FC236}">
                <a16:creationId xmlns:a16="http://schemas.microsoft.com/office/drawing/2014/main" id="{A55F5DA5-5251-4F1D-B219-F3C44770934D}"/>
              </a:ext>
            </a:extLst>
          </p:cNvPr>
          <p:cNvSpPr txBox="1"/>
          <p:nvPr/>
        </p:nvSpPr>
        <p:spPr>
          <a:xfrm>
            <a:off x="3767400" y="6471501"/>
            <a:ext cx="6834433" cy="261610"/>
          </a:xfrm>
          <a:prstGeom prst="rect">
            <a:avLst/>
          </a:prstGeom>
          <a:noFill/>
        </p:spPr>
        <p:txBody>
          <a:bodyPr wrap="square" rtlCol="0">
            <a:spAutoFit/>
          </a:bodyPr>
          <a:lstStyle/>
          <a:p>
            <a:pPr algn="ctr"/>
            <a:r>
              <a:rPr lang="en-IN" sz="1100" b="1" dirty="0"/>
              <a:t>Table – Description of diffusivity values for our data</a:t>
            </a:r>
          </a:p>
        </p:txBody>
      </p:sp>
      <p:sp>
        <p:nvSpPr>
          <p:cNvPr id="23" name="TextBox 22">
            <a:extLst>
              <a:ext uri="{FF2B5EF4-FFF2-40B4-BE49-F238E27FC236}">
                <a16:creationId xmlns:a16="http://schemas.microsoft.com/office/drawing/2014/main" id="{AA5347E9-1378-4B2B-A40F-B819C0395D1D}"/>
              </a:ext>
            </a:extLst>
          </p:cNvPr>
          <p:cNvSpPr txBox="1"/>
          <p:nvPr/>
        </p:nvSpPr>
        <p:spPr>
          <a:xfrm>
            <a:off x="11774079" y="6550221"/>
            <a:ext cx="414746" cy="307777"/>
          </a:xfrm>
          <a:prstGeom prst="rect">
            <a:avLst/>
          </a:prstGeom>
          <a:solidFill>
            <a:srgbClr val="F8E7C7"/>
          </a:solidFill>
        </p:spPr>
        <p:txBody>
          <a:bodyPr wrap="square" rtlCol="0" anchor="ctr">
            <a:spAutoFit/>
          </a:bodyPr>
          <a:lstStyle/>
          <a:p>
            <a:pPr algn="ctr"/>
            <a:r>
              <a:rPr lang="en-IN" b="1" dirty="0">
                <a:solidFill>
                  <a:srgbClr val="9E4A20"/>
                </a:solidFill>
              </a:rPr>
              <a:t>3</a:t>
            </a:r>
          </a:p>
        </p:txBody>
      </p:sp>
    </p:spTree>
    <p:extLst>
      <p:ext uri="{BB962C8B-B14F-4D97-AF65-F5344CB8AC3E}">
        <p14:creationId xmlns:p14="http://schemas.microsoft.com/office/powerpoint/2010/main" val="13084196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7010114-F9F5-418E-9B1F-F37A27B0CAA0}"/>
              </a:ext>
            </a:extLst>
          </p:cNvPr>
          <p:cNvPicPr>
            <a:picLocks noChangeAspect="1"/>
          </p:cNvPicPr>
          <p:nvPr/>
        </p:nvPicPr>
        <p:blipFill rotWithShape="1">
          <a:blip r:embed="rId2"/>
          <a:srcRect b="2405"/>
          <a:stretch/>
        </p:blipFill>
        <p:spPr>
          <a:xfrm>
            <a:off x="0" y="0"/>
            <a:ext cx="2375555" cy="6857998"/>
          </a:xfrm>
          <a:prstGeom prst="rect">
            <a:avLst/>
          </a:prstGeom>
        </p:spPr>
      </p:pic>
      <p:graphicFrame>
        <p:nvGraphicFramePr>
          <p:cNvPr id="4" name="Table 4">
            <a:extLst>
              <a:ext uri="{FF2B5EF4-FFF2-40B4-BE49-F238E27FC236}">
                <a16:creationId xmlns:a16="http://schemas.microsoft.com/office/drawing/2014/main" id="{3EFF535B-67FA-4495-A29E-4B64222DF5F5}"/>
              </a:ext>
            </a:extLst>
          </p:cNvPr>
          <p:cNvGraphicFramePr>
            <a:graphicFrameLocks noGrp="1"/>
          </p:cNvGraphicFramePr>
          <p:nvPr>
            <p:extLst>
              <p:ext uri="{D42A27DB-BD31-4B8C-83A1-F6EECF244321}">
                <p14:modId xmlns:p14="http://schemas.microsoft.com/office/powerpoint/2010/main" val="3745368345"/>
              </p:ext>
            </p:extLst>
          </p:nvPr>
        </p:nvGraphicFramePr>
        <p:xfrm>
          <a:off x="0" y="1474405"/>
          <a:ext cx="2375555" cy="3657855"/>
        </p:xfrm>
        <a:graphic>
          <a:graphicData uri="http://schemas.openxmlformats.org/drawingml/2006/table">
            <a:tbl>
              <a:tblPr firstRow="1" bandRow="1">
                <a:tableStyleId>{2A669F3E-0929-420A-9EEC-E972F1E5B0B3}</a:tableStyleId>
              </a:tblPr>
              <a:tblGrid>
                <a:gridCol w="2375555">
                  <a:extLst>
                    <a:ext uri="{9D8B030D-6E8A-4147-A177-3AD203B41FA5}">
                      <a16:colId xmlns:a16="http://schemas.microsoft.com/office/drawing/2014/main" val="484233547"/>
                    </a:ext>
                  </a:extLst>
                </a:gridCol>
              </a:tblGrid>
              <a:tr h="433125">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IN" sz="1200" b="1" dirty="0">
                          <a:solidFill>
                            <a:srgbClr val="9E4A20"/>
                          </a:solidFill>
                        </a:rPr>
                        <a:t>OBJECTIVE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noFill/>
                      <a:prstDash val="solid"/>
                      <a:round/>
                      <a:headEnd type="none" w="sm" len="sm"/>
                      <a:tailEnd type="none" w="sm" len="sm"/>
                    </a:lnB>
                    <a:lnTlToBr w="12700" cmpd="sng">
                      <a:noFill/>
                      <a:prstDash val="solid"/>
                    </a:lnTlToBr>
                    <a:lnBlToTr w="12700" cmpd="sng">
                      <a:noFill/>
                      <a:prstDash val="solid"/>
                    </a:lnBlToTr>
                    <a:noFill/>
                  </a:tcPr>
                </a:tc>
                <a:extLst>
                  <a:ext uri="{0D108BD9-81ED-4DB2-BD59-A6C34878D82A}">
                    <a16:rowId xmlns:a16="http://schemas.microsoft.com/office/drawing/2014/main" val="2812925956"/>
                  </a:ext>
                </a:extLst>
              </a:tr>
              <a:tr h="537455">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IN" sz="1200" b="1" dirty="0">
                          <a:solidFill>
                            <a:srgbClr val="9E4A20"/>
                          </a:solidFill>
                        </a:rPr>
                        <a:t>DATASET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noFill/>
                      <a:prstDash val="solid"/>
                      <a:round/>
                      <a:headEnd type="none" w="sm" len="sm"/>
                      <a:tailEnd type="none" w="sm" len="sm"/>
                    </a:lnT>
                    <a:lnB w="12700" cap="flat" cmpd="sng">
                      <a:noFill/>
                      <a:prstDash val="solid"/>
                      <a:round/>
                      <a:headEnd type="none" w="sm" len="sm"/>
                      <a:tailEnd type="none" w="sm" len="sm"/>
                    </a:lnB>
                    <a:lnTlToBr w="12700" cmpd="sng">
                      <a:noFill/>
                      <a:prstDash val="solid"/>
                    </a:lnTlToBr>
                    <a:lnBlToTr w="12700" cmpd="sng">
                      <a:noFill/>
                      <a:prstDash val="solid"/>
                    </a:lnBlToTr>
                    <a:noFill/>
                  </a:tcPr>
                </a:tc>
                <a:extLst>
                  <a:ext uri="{0D108BD9-81ED-4DB2-BD59-A6C34878D82A}">
                    <a16:rowId xmlns:a16="http://schemas.microsoft.com/office/drawing/2014/main" val="4152557063"/>
                  </a:ext>
                </a:extLst>
              </a:tr>
              <a:tr h="537455">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IN" sz="1200" b="1" dirty="0">
                          <a:solidFill>
                            <a:schemeClr val="bg1"/>
                          </a:solidFill>
                        </a:rPr>
                        <a:t>MODEL DEVELOPMENT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noFill/>
                      <a:prstDash val="solid"/>
                      <a:round/>
                      <a:headEnd type="none" w="sm" len="sm"/>
                      <a:tailEnd type="none" w="sm" len="sm"/>
                    </a:lnT>
                    <a:lnB w="12700" cap="flat" cmpd="sng">
                      <a:noFill/>
                      <a:prstDash val="solid"/>
                      <a:round/>
                      <a:headEnd type="none" w="sm" len="sm"/>
                      <a:tailEnd type="none" w="sm" len="sm"/>
                    </a:lnB>
                    <a:lnTlToBr w="12700" cmpd="sng">
                      <a:noFill/>
                      <a:prstDash val="solid"/>
                    </a:lnTlToBr>
                    <a:lnBlToTr w="12700" cmpd="sng">
                      <a:noFill/>
                      <a:prstDash val="solid"/>
                    </a:lnBlToTr>
                    <a:solidFill>
                      <a:srgbClr val="9E4A20"/>
                    </a:solidFill>
                  </a:tcPr>
                </a:tc>
                <a:extLst>
                  <a:ext uri="{0D108BD9-81ED-4DB2-BD59-A6C34878D82A}">
                    <a16:rowId xmlns:a16="http://schemas.microsoft.com/office/drawing/2014/main" val="3237532010"/>
                  </a:ext>
                </a:extLst>
              </a:tr>
              <a:tr h="537455">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IN" sz="1200" b="1" dirty="0">
                          <a:solidFill>
                            <a:srgbClr val="9E4A20"/>
                          </a:solidFill>
                        </a:rPr>
                        <a:t>HYPERPARAMETER OPTIMIZATION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noFill/>
                      <a:prstDash val="solid"/>
                      <a:round/>
                      <a:headEnd type="none" w="sm" len="sm"/>
                      <a:tailEnd type="none" w="sm" len="sm"/>
                    </a:lnT>
                    <a:lnB w="12700"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945378939"/>
                  </a:ext>
                </a:extLst>
              </a:tr>
              <a:tr h="537455">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IN" sz="1200" b="1" dirty="0">
                          <a:solidFill>
                            <a:srgbClr val="9E4A20"/>
                          </a:solidFill>
                        </a:rPr>
                        <a:t>TRAINING PLOTS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noFill/>
                      <a:prstDash val="solid"/>
                      <a:round/>
                      <a:headEnd type="none" w="sm" len="sm"/>
                      <a:tailEnd type="none" w="sm" len="sm"/>
                    </a:lnT>
                    <a:lnB w="12700"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2332081429"/>
                  </a:ext>
                </a:extLst>
              </a:tr>
              <a:tr h="537455">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IN" sz="1200" b="1" dirty="0">
                          <a:solidFill>
                            <a:srgbClr val="9E4A20"/>
                          </a:solidFill>
                        </a:rPr>
                        <a:t>RESULTS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06744335"/>
                  </a:ext>
                </a:extLst>
              </a:tr>
              <a:tr h="537455">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IN" sz="1200" b="1" dirty="0">
                          <a:solidFill>
                            <a:srgbClr val="9E4A20"/>
                          </a:solidFill>
                        </a:rPr>
                        <a:t>FUTURE WORK</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04016873"/>
                  </a:ext>
                </a:extLst>
              </a:tr>
            </a:tbl>
          </a:graphicData>
        </a:graphic>
      </p:graphicFrame>
      <p:cxnSp>
        <p:nvCxnSpPr>
          <p:cNvPr id="11" name="Straight Connector 10">
            <a:extLst>
              <a:ext uri="{FF2B5EF4-FFF2-40B4-BE49-F238E27FC236}">
                <a16:creationId xmlns:a16="http://schemas.microsoft.com/office/drawing/2014/main" id="{174016FE-61E0-46C5-9F91-5F0B615D7DF2}"/>
              </a:ext>
            </a:extLst>
          </p:cNvPr>
          <p:cNvCxnSpPr>
            <a:cxnSpLocks/>
          </p:cNvCxnSpPr>
          <p:nvPr/>
        </p:nvCxnSpPr>
        <p:spPr>
          <a:xfrm>
            <a:off x="2828041" y="1205741"/>
            <a:ext cx="9051236" cy="0"/>
          </a:xfrm>
          <a:prstGeom prst="line">
            <a:avLst/>
          </a:prstGeom>
          <a:ln w="19050">
            <a:solidFill>
              <a:srgbClr val="9E4A20"/>
            </a:solidFill>
          </a:ln>
        </p:spPr>
        <p:style>
          <a:lnRef idx="1">
            <a:schemeClr val="dk1"/>
          </a:lnRef>
          <a:fillRef idx="0">
            <a:schemeClr val="dk1"/>
          </a:fillRef>
          <a:effectRef idx="0">
            <a:schemeClr val="dk1"/>
          </a:effectRef>
          <a:fontRef idx="minor">
            <a:schemeClr val="tx1"/>
          </a:fontRef>
        </p:style>
      </p:cxnSp>
      <p:sp>
        <p:nvSpPr>
          <p:cNvPr id="15" name="TextBox 14">
            <a:extLst>
              <a:ext uri="{FF2B5EF4-FFF2-40B4-BE49-F238E27FC236}">
                <a16:creationId xmlns:a16="http://schemas.microsoft.com/office/drawing/2014/main" id="{71F9764F-8D48-4DD9-A67A-E2E6211F7944}"/>
              </a:ext>
            </a:extLst>
          </p:cNvPr>
          <p:cNvSpPr txBox="1"/>
          <p:nvPr/>
        </p:nvSpPr>
        <p:spPr>
          <a:xfrm>
            <a:off x="4430598" y="386499"/>
            <a:ext cx="5825765" cy="646331"/>
          </a:xfrm>
          <a:prstGeom prst="rect">
            <a:avLst/>
          </a:prstGeom>
          <a:noFill/>
        </p:spPr>
        <p:txBody>
          <a:bodyPr wrap="square" rtlCol="0">
            <a:spAutoFit/>
          </a:bodyPr>
          <a:lstStyle/>
          <a:p>
            <a:pPr algn="ctr"/>
            <a:r>
              <a:rPr lang="en-IN" sz="3600" b="1" dirty="0">
                <a:solidFill>
                  <a:srgbClr val="9E4A20"/>
                </a:solidFill>
              </a:rPr>
              <a:t>MODEL DEVELOPMENT</a:t>
            </a:r>
          </a:p>
        </p:txBody>
      </p:sp>
      <p:sp>
        <p:nvSpPr>
          <p:cNvPr id="7" name="TextBox 6">
            <a:extLst>
              <a:ext uri="{FF2B5EF4-FFF2-40B4-BE49-F238E27FC236}">
                <a16:creationId xmlns:a16="http://schemas.microsoft.com/office/drawing/2014/main" id="{6F5FBFF1-BB1D-4E37-9614-7F0C9195863B}"/>
              </a:ext>
            </a:extLst>
          </p:cNvPr>
          <p:cNvSpPr txBox="1"/>
          <p:nvPr/>
        </p:nvSpPr>
        <p:spPr>
          <a:xfrm>
            <a:off x="5916071" y="1474405"/>
            <a:ext cx="2875176" cy="369332"/>
          </a:xfrm>
          <a:prstGeom prst="rect">
            <a:avLst/>
          </a:prstGeom>
          <a:solidFill>
            <a:srgbClr val="9E4A20"/>
          </a:solidFill>
        </p:spPr>
        <p:txBody>
          <a:bodyPr wrap="square" rtlCol="0">
            <a:spAutoFit/>
          </a:bodyPr>
          <a:lstStyle/>
          <a:p>
            <a:pPr algn="ctr"/>
            <a:r>
              <a:rPr lang="en-IN" sz="1800" b="1" dirty="0">
                <a:solidFill>
                  <a:schemeClr val="bg1"/>
                </a:solidFill>
              </a:rPr>
              <a:t>Data Pre-processing</a:t>
            </a:r>
          </a:p>
        </p:txBody>
      </p:sp>
      <p:sp>
        <p:nvSpPr>
          <p:cNvPr id="8" name="TextBox 7">
            <a:extLst>
              <a:ext uri="{FF2B5EF4-FFF2-40B4-BE49-F238E27FC236}">
                <a16:creationId xmlns:a16="http://schemas.microsoft.com/office/drawing/2014/main" id="{C9D784B8-116A-4B2B-9AC7-0BA1C0489A39}"/>
              </a:ext>
            </a:extLst>
          </p:cNvPr>
          <p:cNvSpPr txBox="1"/>
          <p:nvPr/>
        </p:nvSpPr>
        <p:spPr>
          <a:xfrm>
            <a:off x="2516956" y="2121851"/>
            <a:ext cx="8946038" cy="1690847"/>
          </a:xfrm>
          <a:prstGeom prst="rect">
            <a:avLst/>
          </a:prstGeom>
          <a:noFill/>
        </p:spPr>
        <p:txBody>
          <a:bodyPr wrap="square" rtlCol="0">
            <a:spAutoFit/>
          </a:bodyPr>
          <a:lstStyle/>
          <a:p>
            <a:pPr marL="742950" indent="-285750" algn="just">
              <a:lnSpc>
                <a:spcPct val="107000"/>
              </a:lnSpc>
              <a:buFont typeface="Wingdings" panose="05000000000000000000" pitchFamily="2" charset="2"/>
              <a:buChar char="q"/>
            </a:pPr>
            <a:r>
              <a:rPr lang="en-US" b="1" dirty="0">
                <a:solidFill>
                  <a:srgbClr val="2E2E2E"/>
                </a:solidFill>
                <a:effectLst/>
                <a:latin typeface="+mn-lt"/>
                <a:ea typeface="Times New Roman" panose="02020603050405020304" pitchFamily="18" charset="0"/>
                <a:cs typeface="Times New Roman" panose="02020603050405020304" pitchFamily="18" charset="0"/>
              </a:rPr>
              <a:t>Normalization</a:t>
            </a:r>
            <a:r>
              <a:rPr lang="en-US" dirty="0">
                <a:solidFill>
                  <a:srgbClr val="2E2E2E"/>
                </a:solidFill>
                <a:effectLst/>
                <a:latin typeface="+mn-lt"/>
                <a:ea typeface="Times New Roman" panose="02020603050405020304" pitchFamily="18" charset="0"/>
                <a:cs typeface="Times New Roman" panose="02020603050405020304" pitchFamily="18" charset="0"/>
              </a:rPr>
              <a:t> – Since the diffusivity values are very small, they are normalized by a factor (1.958 x 10^-12) to get all the values in the range 0-1</a:t>
            </a:r>
            <a:endParaRPr lang="en-IN" dirty="0">
              <a:latin typeface="+mn-lt"/>
              <a:ea typeface="Times New Roman" panose="02020603050405020304" pitchFamily="18" charset="0"/>
              <a:cs typeface="Times New Roman" panose="02020603050405020304" pitchFamily="18" charset="0"/>
            </a:endParaRPr>
          </a:p>
          <a:p>
            <a:pPr marL="742950" indent="-285750" algn="just">
              <a:lnSpc>
                <a:spcPct val="107000"/>
              </a:lnSpc>
              <a:buFont typeface="Wingdings" panose="05000000000000000000" pitchFamily="2" charset="2"/>
              <a:buChar char="q"/>
            </a:pPr>
            <a:endParaRPr lang="en-IN" b="1" dirty="0">
              <a:solidFill>
                <a:srgbClr val="2E2E2E"/>
              </a:solidFill>
              <a:effectLst/>
              <a:latin typeface="+mn-lt"/>
              <a:ea typeface="Times New Roman" panose="02020603050405020304" pitchFamily="18" charset="0"/>
              <a:cs typeface="Times New Roman" panose="02020603050405020304" pitchFamily="18" charset="0"/>
            </a:endParaRPr>
          </a:p>
          <a:p>
            <a:pPr marL="742950" indent="-285750" algn="just">
              <a:lnSpc>
                <a:spcPct val="107000"/>
              </a:lnSpc>
              <a:buFont typeface="Wingdings" panose="05000000000000000000" pitchFamily="2" charset="2"/>
              <a:buChar char="q"/>
            </a:pPr>
            <a:r>
              <a:rPr lang="en-US" b="1" dirty="0">
                <a:solidFill>
                  <a:srgbClr val="2E2E2E"/>
                </a:solidFill>
                <a:effectLst/>
                <a:latin typeface="+mn-lt"/>
                <a:ea typeface="Times New Roman" panose="02020603050405020304" pitchFamily="18" charset="0"/>
                <a:cs typeface="Times New Roman" panose="02020603050405020304" pitchFamily="18" charset="0"/>
              </a:rPr>
              <a:t>Train/Val/Test split</a:t>
            </a:r>
            <a:r>
              <a:rPr lang="en-US" dirty="0">
                <a:solidFill>
                  <a:srgbClr val="2E2E2E"/>
                </a:solidFill>
                <a:effectLst/>
                <a:latin typeface="+mn-lt"/>
                <a:ea typeface="Times New Roman" panose="02020603050405020304" pitchFamily="18" charset="0"/>
                <a:cs typeface="Times New Roman" panose="02020603050405020304" pitchFamily="18" charset="0"/>
              </a:rPr>
              <a:t> – The data is split into train (80%), validation (10%) and test (10%). Training data is used to train images, validation data is used to select the model with best set of hyperparameters and test set is used to evaluate the model on test data.</a:t>
            </a:r>
            <a:endParaRPr lang="en-IN" dirty="0">
              <a:effectLst/>
              <a:latin typeface="+mn-lt"/>
              <a:ea typeface="Calibri" panose="020F0502020204030204" pitchFamily="34" charset="0"/>
              <a:cs typeface="Times New Roman" panose="02020603050405020304" pitchFamily="18" charset="0"/>
            </a:endParaRPr>
          </a:p>
          <a:p>
            <a:pPr marL="285750" indent="-285750">
              <a:buFont typeface="Wingdings" panose="05000000000000000000" pitchFamily="2" charset="2"/>
              <a:buChar char="q"/>
            </a:pPr>
            <a:endParaRPr lang="en-IN" dirty="0"/>
          </a:p>
        </p:txBody>
      </p:sp>
      <p:sp>
        <p:nvSpPr>
          <p:cNvPr id="16" name="TextBox 15">
            <a:extLst>
              <a:ext uri="{FF2B5EF4-FFF2-40B4-BE49-F238E27FC236}">
                <a16:creationId xmlns:a16="http://schemas.microsoft.com/office/drawing/2014/main" id="{04763767-45AD-4B64-A497-05447D833246}"/>
              </a:ext>
            </a:extLst>
          </p:cNvPr>
          <p:cNvSpPr txBox="1"/>
          <p:nvPr/>
        </p:nvSpPr>
        <p:spPr>
          <a:xfrm>
            <a:off x="4942377" y="4090812"/>
            <a:ext cx="4802205" cy="369332"/>
          </a:xfrm>
          <a:prstGeom prst="rect">
            <a:avLst/>
          </a:prstGeom>
          <a:solidFill>
            <a:srgbClr val="9E4A20"/>
          </a:solidFill>
        </p:spPr>
        <p:txBody>
          <a:bodyPr wrap="square" rtlCol="0">
            <a:spAutoFit/>
          </a:bodyPr>
          <a:lstStyle/>
          <a:p>
            <a:pPr algn="ctr"/>
            <a:r>
              <a:rPr lang="en-IN" sz="1800" b="1" dirty="0">
                <a:solidFill>
                  <a:schemeClr val="bg1"/>
                </a:solidFill>
              </a:rPr>
              <a:t>Why Convolution Neural Networks?</a:t>
            </a:r>
          </a:p>
        </p:txBody>
      </p:sp>
      <p:sp>
        <p:nvSpPr>
          <p:cNvPr id="17" name="TextBox 16">
            <a:extLst>
              <a:ext uri="{FF2B5EF4-FFF2-40B4-BE49-F238E27FC236}">
                <a16:creationId xmlns:a16="http://schemas.microsoft.com/office/drawing/2014/main" id="{3490C10D-6FF1-4D9F-BBFD-6C3F5A76957B}"/>
              </a:ext>
            </a:extLst>
          </p:cNvPr>
          <p:cNvSpPr txBox="1"/>
          <p:nvPr/>
        </p:nvSpPr>
        <p:spPr>
          <a:xfrm>
            <a:off x="2982832" y="4780918"/>
            <a:ext cx="8570469" cy="1384995"/>
          </a:xfrm>
          <a:prstGeom prst="rect">
            <a:avLst/>
          </a:prstGeom>
          <a:noFill/>
        </p:spPr>
        <p:txBody>
          <a:bodyPr wrap="square" rtlCol="0">
            <a:spAutoFit/>
          </a:bodyPr>
          <a:lstStyle/>
          <a:p>
            <a:pPr marL="285750" indent="-285750" algn="just">
              <a:buFont typeface="Wingdings" panose="05000000000000000000" pitchFamily="2" charset="2"/>
              <a:buChar char="q"/>
            </a:pPr>
            <a:r>
              <a:rPr lang="en-US" b="0" i="0" dirty="0">
                <a:solidFill>
                  <a:srgbClr val="0A0A0A"/>
                </a:solidFill>
                <a:effectLst/>
                <a:latin typeface="+mn-lt"/>
              </a:rPr>
              <a:t>CNN are highly popular because of their architecture as there is no need for feature extraction. </a:t>
            </a:r>
          </a:p>
          <a:p>
            <a:pPr marL="285750" indent="-285750" algn="just">
              <a:buFont typeface="Wingdings" panose="05000000000000000000" pitchFamily="2" charset="2"/>
              <a:buChar char="q"/>
            </a:pPr>
            <a:r>
              <a:rPr lang="en-US" dirty="0">
                <a:solidFill>
                  <a:srgbClr val="0A0A0A"/>
                </a:solidFill>
                <a:latin typeface="+mn-lt"/>
              </a:rPr>
              <a:t>CNNs </a:t>
            </a:r>
            <a:r>
              <a:rPr lang="en-US" b="0" i="0" dirty="0">
                <a:solidFill>
                  <a:srgbClr val="0A0A0A"/>
                </a:solidFill>
                <a:effectLst/>
                <a:latin typeface="+mn-lt"/>
              </a:rPr>
              <a:t>use convolution of image and filters to generate invariant features which are passed on to the next layer. The features in next layer are convoluted with different filters to generate more invariant and abstract features and the process continues till one gets final feature / output which is invariant to occlusions.</a:t>
            </a:r>
          </a:p>
          <a:p>
            <a:pPr marL="285750" indent="-285750" algn="just">
              <a:buFont typeface="Wingdings" panose="05000000000000000000" pitchFamily="2" charset="2"/>
              <a:buChar char="q"/>
            </a:pPr>
            <a:r>
              <a:rPr lang="en-US" dirty="0">
                <a:solidFill>
                  <a:srgbClr val="0A0A0A"/>
                </a:solidFill>
                <a:latin typeface="+mn-lt"/>
              </a:rPr>
              <a:t>Deep convolutional networks are flexible and work well on image data</a:t>
            </a:r>
            <a:endParaRPr lang="en-IN" dirty="0">
              <a:latin typeface="+mn-lt"/>
            </a:endParaRPr>
          </a:p>
        </p:txBody>
      </p:sp>
      <p:sp>
        <p:nvSpPr>
          <p:cNvPr id="18" name="TextBox 17">
            <a:extLst>
              <a:ext uri="{FF2B5EF4-FFF2-40B4-BE49-F238E27FC236}">
                <a16:creationId xmlns:a16="http://schemas.microsoft.com/office/drawing/2014/main" id="{97FE4352-C184-4C8A-8787-E119644D0C5F}"/>
              </a:ext>
            </a:extLst>
          </p:cNvPr>
          <p:cNvSpPr txBox="1"/>
          <p:nvPr/>
        </p:nvSpPr>
        <p:spPr>
          <a:xfrm>
            <a:off x="11774079" y="6550221"/>
            <a:ext cx="414746" cy="307777"/>
          </a:xfrm>
          <a:prstGeom prst="rect">
            <a:avLst/>
          </a:prstGeom>
          <a:solidFill>
            <a:srgbClr val="F8E7C7"/>
          </a:solidFill>
        </p:spPr>
        <p:txBody>
          <a:bodyPr wrap="square" rtlCol="0" anchor="ctr">
            <a:spAutoFit/>
          </a:bodyPr>
          <a:lstStyle/>
          <a:p>
            <a:pPr algn="ctr"/>
            <a:r>
              <a:rPr lang="en-IN" b="1" dirty="0">
                <a:solidFill>
                  <a:srgbClr val="9E4A20"/>
                </a:solidFill>
              </a:rPr>
              <a:t>4</a:t>
            </a:r>
          </a:p>
        </p:txBody>
      </p:sp>
    </p:spTree>
    <p:extLst>
      <p:ext uri="{BB962C8B-B14F-4D97-AF65-F5344CB8AC3E}">
        <p14:creationId xmlns:p14="http://schemas.microsoft.com/office/powerpoint/2010/main" val="9316139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Beige Rock Free PPT Backgrounds For Your PowerPoint Templates Desktop  Background">
            <a:extLst>
              <a:ext uri="{FF2B5EF4-FFF2-40B4-BE49-F238E27FC236}">
                <a16:creationId xmlns:a16="http://schemas.microsoft.com/office/drawing/2014/main" id="{333500F9-5041-41BA-82B3-3A5ED5DBD140}"/>
              </a:ext>
            </a:extLst>
          </p:cNvPr>
          <p:cNvSpPr>
            <a:spLocks noChangeAspect="1" noChangeArrowheads="1"/>
          </p:cNvSpPr>
          <p:nvPr/>
        </p:nvSpPr>
        <p:spPr bwMode="auto">
          <a:xfrm>
            <a:off x="5942013"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3" name="Picture 2">
            <a:extLst>
              <a:ext uri="{FF2B5EF4-FFF2-40B4-BE49-F238E27FC236}">
                <a16:creationId xmlns:a16="http://schemas.microsoft.com/office/drawing/2014/main" id="{E7010114-F9F5-418E-9B1F-F37A27B0CAA0}"/>
              </a:ext>
            </a:extLst>
          </p:cNvPr>
          <p:cNvPicPr>
            <a:picLocks noChangeAspect="1"/>
          </p:cNvPicPr>
          <p:nvPr/>
        </p:nvPicPr>
        <p:blipFill rotWithShape="1">
          <a:blip r:embed="rId2"/>
          <a:srcRect b="2405"/>
          <a:stretch/>
        </p:blipFill>
        <p:spPr>
          <a:xfrm>
            <a:off x="0" y="0"/>
            <a:ext cx="2375555" cy="6857998"/>
          </a:xfrm>
          <a:prstGeom prst="rect">
            <a:avLst/>
          </a:prstGeom>
        </p:spPr>
      </p:pic>
      <p:graphicFrame>
        <p:nvGraphicFramePr>
          <p:cNvPr id="4" name="Table 4">
            <a:extLst>
              <a:ext uri="{FF2B5EF4-FFF2-40B4-BE49-F238E27FC236}">
                <a16:creationId xmlns:a16="http://schemas.microsoft.com/office/drawing/2014/main" id="{3EFF535B-67FA-4495-A29E-4B64222DF5F5}"/>
              </a:ext>
            </a:extLst>
          </p:cNvPr>
          <p:cNvGraphicFramePr>
            <a:graphicFrameLocks noGrp="1"/>
          </p:cNvGraphicFramePr>
          <p:nvPr>
            <p:extLst>
              <p:ext uri="{D42A27DB-BD31-4B8C-83A1-F6EECF244321}">
                <p14:modId xmlns:p14="http://schemas.microsoft.com/office/powerpoint/2010/main" val="3175877122"/>
              </p:ext>
            </p:extLst>
          </p:nvPr>
        </p:nvGraphicFramePr>
        <p:xfrm>
          <a:off x="0" y="1474405"/>
          <a:ext cx="2375555" cy="3657855"/>
        </p:xfrm>
        <a:graphic>
          <a:graphicData uri="http://schemas.openxmlformats.org/drawingml/2006/table">
            <a:tbl>
              <a:tblPr firstRow="1" bandRow="1">
                <a:tableStyleId>{2A669F3E-0929-420A-9EEC-E972F1E5B0B3}</a:tableStyleId>
              </a:tblPr>
              <a:tblGrid>
                <a:gridCol w="2375555">
                  <a:extLst>
                    <a:ext uri="{9D8B030D-6E8A-4147-A177-3AD203B41FA5}">
                      <a16:colId xmlns:a16="http://schemas.microsoft.com/office/drawing/2014/main" val="484233547"/>
                    </a:ext>
                  </a:extLst>
                </a:gridCol>
              </a:tblGrid>
              <a:tr h="433125">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IN" sz="1200" b="1" dirty="0">
                          <a:solidFill>
                            <a:srgbClr val="9E4A20"/>
                          </a:solidFill>
                        </a:rPr>
                        <a:t>OBJECTIVE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noFill/>
                      <a:prstDash val="solid"/>
                      <a:round/>
                      <a:headEnd type="none" w="sm" len="sm"/>
                      <a:tailEnd type="none" w="sm" len="sm"/>
                    </a:lnB>
                    <a:lnTlToBr w="12700" cmpd="sng">
                      <a:noFill/>
                      <a:prstDash val="solid"/>
                    </a:lnTlToBr>
                    <a:lnBlToTr w="12700" cmpd="sng">
                      <a:noFill/>
                      <a:prstDash val="solid"/>
                    </a:lnBlToTr>
                    <a:noFill/>
                  </a:tcPr>
                </a:tc>
                <a:extLst>
                  <a:ext uri="{0D108BD9-81ED-4DB2-BD59-A6C34878D82A}">
                    <a16:rowId xmlns:a16="http://schemas.microsoft.com/office/drawing/2014/main" val="2812925956"/>
                  </a:ext>
                </a:extLst>
              </a:tr>
              <a:tr h="537455">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IN" sz="1200" b="1" dirty="0">
                          <a:solidFill>
                            <a:srgbClr val="9E4A20"/>
                          </a:solidFill>
                        </a:rPr>
                        <a:t>DATASET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noFill/>
                      <a:prstDash val="solid"/>
                      <a:round/>
                      <a:headEnd type="none" w="sm" len="sm"/>
                      <a:tailEnd type="none" w="sm" len="sm"/>
                    </a:lnT>
                    <a:lnB w="12700" cap="flat" cmpd="sng">
                      <a:noFill/>
                      <a:prstDash val="solid"/>
                      <a:round/>
                      <a:headEnd type="none" w="sm" len="sm"/>
                      <a:tailEnd type="none" w="sm" len="sm"/>
                    </a:lnB>
                    <a:lnTlToBr w="12700" cmpd="sng">
                      <a:noFill/>
                      <a:prstDash val="solid"/>
                    </a:lnTlToBr>
                    <a:lnBlToTr w="12700" cmpd="sng">
                      <a:noFill/>
                      <a:prstDash val="solid"/>
                    </a:lnBlToTr>
                    <a:noFill/>
                  </a:tcPr>
                </a:tc>
                <a:extLst>
                  <a:ext uri="{0D108BD9-81ED-4DB2-BD59-A6C34878D82A}">
                    <a16:rowId xmlns:a16="http://schemas.microsoft.com/office/drawing/2014/main" val="4152557063"/>
                  </a:ext>
                </a:extLst>
              </a:tr>
              <a:tr h="537455">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IN" sz="1200" b="1" dirty="0">
                          <a:solidFill>
                            <a:schemeClr val="bg1"/>
                          </a:solidFill>
                        </a:rPr>
                        <a:t>MODEL DEVELOPMENT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noFill/>
                      <a:prstDash val="solid"/>
                      <a:round/>
                      <a:headEnd type="none" w="sm" len="sm"/>
                      <a:tailEnd type="none" w="sm" len="sm"/>
                    </a:lnT>
                    <a:lnB w="12700" cap="flat" cmpd="sng">
                      <a:noFill/>
                      <a:prstDash val="solid"/>
                      <a:round/>
                      <a:headEnd type="none" w="sm" len="sm"/>
                      <a:tailEnd type="none" w="sm" len="sm"/>
                    </a:lnB>
                    <a:lnTlToBr w="12700" cmpd="sng">
                      <a:noFill/>
                      <a:prstDash val="solid"/>
                    </a:lnTlToBr>
                    <a:lnBlToTr w="12700" cmpd="sng">
                      <a:noFill/>
                      <a:prstDash val="solid"/>
                    </a:lnBlToTr>
                    <a:solidFill>
                      <a:srgbClr val="9E4A20"/>
                    </a:solidFill>
                  </a:tcPr>
                </a:tc>
                <a:extLst>
                  <a:ext uri="{0D108BD9-81ED-4DB2-BD59-A6C34878D82A}">
                    <a16:rowId xmlns:a16="http://schemas.microsoft.com/office/drawing/2014/main" val="3237532010"/>
                  </a:ext>
                </a:extLst>
              </a:tr>
              <a:tr h="537455">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IN" sz="1200" b="1" dirty="0">
                          <a:solidFill>
                            <a:srgbClr val="9E4A20"/>
                          </a:solidFill>
                        </a:rPr>
                        <a:t>HYPERPARAMETER OPTIMIZATION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noFill/>
                      <a:prstDash val="solid"/>
                      <a:round/>
                      <a:headEnd type="none" w="sm" len="sm"/>
                      <a:tailEnd type="none" w="sm" len="sm"/>
                    </a:lnT>
                    <a:lnB w="12700"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945378939"/>
                  </a:ext>
                </a:extLst>
              </a:tr>
              <a:tr h="537455">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IN" sz="1200" b="1" dirty="0">
                          <a:solidFill>
                            <a:srgbClr val="9E4A20"/>
                          </a:solidFill>
                        </a:rPr>
                        <a:t>TRAINING PLOTS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noFill/>
                      <a:prstDash val="solid"/>
                      <a:round/>
                      <a:headEnd type="none" w="sm" len="sm"/>
                      <a:tailEnd type="none" w="sm" len="sm"/>
                    </a:lnT>
                    <a:lnB w="12700"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797632538"/>
                  </a:ext>
                </a:extLst>
              </a:tr>
              <a:tr h="537455">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IN" sz="1200" b="1" dirty="0">
                          <a:solidFill>
                            <a:srgbClr val="9E4A20"/>
                          </a:solidFill>
                        </a:rPr>
                        <a:t>RESULTS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06744335"/>
                  </a:ext>
                </a:extLst>
              </a:tr>
              <a:tr h="537455">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IN" sz="1200" b="1" dirty="0">
                          <a:solidFill>
                            <a:srgbClr val="9E4A20"/>
                          </a:solidFill>
                        </a:rPr>
                        <a:t>FUTURE WORK</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04016873"/>
                  </a:ext>
                </a:extLst>
              </a:tr>
            </a:tbl>
          </a:graphicData>
        </a:graphic>
      </p:graphicFrame>
      <p:cxnSp>
        <p:nvCxnSpPr>
          <p:cNvPr id="11" name="Straight Connector 10">
            <a:extLst>
              <a:ext uri="{FF2B5EF4-FFF2-40B4-BE49-F238E27FC236}">
                <a16:creationId xmlns:a16="http://schemas.microsoft.com/office/drawing/2014/main" id="{174016FE-61E0-46C5-9F91-5F0B615D7DF2}"/>
              </a:ext>
            </a:extLst>
          </p:cNvPr>
          <p:cNvCxnSpPr>
            <a:cxnSpLocks/>
          </p:cNvCxnSpPr>
          <p:nvPr/>
        </p:nvCxnSpPr>
        <p:spPr>
          <a:xfrm>
            <a:off x="2828041" y="1205741"/>
            <a:ext cx="9051236" cy="0"/>
          </a:xfrm>
          <a:prstGeom prst="line">
            <a:avLst/>
          </a:prstGeom>
          <a:ln w="19050">
            <a:solidFill>
              <a:srgbClr val="9E4A20"/>
            </a:solidFill>
          </a:ln>
        </p:spPr>
        <p:style>
          <a:lnRef idx="1">
            <a:schemeClr val="dk1"/>
          </a:lnRef>
          <a:fillRef idx="0">
            <a:schemeClr val="dk1"/>
          </a:fillRef>
          <a:effectRef idx="0">
            <a:schemeClr val="dk1"/>
          </a:effectRef>
          <a:fontRef idx="minor">
            <a:schemeClr val="tx1"/>
          </a:fontRef>
        </p:style>
      </p:cxnSp>
      <p:sp>
        <p:nvSpPr>
          <p:cNvPr id="15" name="TextBox 14">
            <a:extLst>
              <a:ext uri="{FF2B5EF4-FFF2-40B4-BE49-F238E27FC236}">
                <a16:creationId xmlns:a16="http://schemas.microsoft.com/office/drawing/2014/main" id="{71F9764F-8D48-4DD9-A67A-E2E6211F7944}"/>
              </a:ext>
            </a:extLst>
          </p:cNvPr>
          <p:cNvSpPr txBox="1"/>
          <p:nvPr/>
        </p:nvSpPr>
        <p:spPr>
          <a:xfrm>
            <a:off x="4430598" y="386499"/>
            <a:ext cx="5825765" cy="646331"/>
          </a:xfrm>
          <a:prstGeom prst="rect">
            <a:avLst/>
          </a:prstGeom>
          <a:noFill/>
        </p:spPr>
        <p:txBody>
          <a:bodyPr wrap="square" rtlCol="0">
            <a:spAutoFit/>
          </a:bodyPr>
          <a:lstStyle/>
          <a:p>
            <a:pPr algn="ctr"/>
            <a:r>
              <a:rPr lang="en-IN" sz="3600" b="1" dirty="0">
                <a:solidFill>
                  <a:srgbClr val="9E4A20"/>
                </a:solidFill>
              </a:rPr>
              <a:t>MODEL DEVELOPMENT</a:t>
            </a:r>
          </a:p>
        </p:txBody>
      </p:sp>
      <p:pic>
        <p:nvPicPr>
          <p:cNvPr id="6" name="Picture 5">
            <a:extLst>
              <a:ext uri="{FF2B5EF4-FFF2-40B4-BE49-F238E27FC236}">
                <a16:creationId xmlns:a16="http://schemas.microsoft.com/office/drawing/2014/main" id="{B2955C33-0A74-4722-85B8-FCA2DE166BA8}"/>
              </a:ext>
            </a:extLst>
          </p:cNvPr>
          <p:cNvPicPr>
            <a:picLocks noChangeAspect="1"/>
          </p:cNvPicPr>
          <p:nvPr/>
        </p:nvPicPr>
        <p:blipFill>
          <a:blip r:embed="rId3"/>
          <a:stretch>
            <a:fillRect/>
          </a:stretch>
        </p:blipFill>
        <p:spPr>
          <a:xfrm>
            <a:off x="2874868" y="2057256"/>
            <a:ext cx="8515921" cy="2300959"/>
          </a:xfrm>
          <a:prstGeom prst="rect">
            <a:avLst/>
          </a:prstGeom>
        </p:spPr>
      </p:pic>
      <p:sp>
        <p:nvSpPr>
          <p:cNvPr id="9" name="TextBox 8">
            <a:extLst>
              <a:ext uri="{FF2B5EF4-FFF2-40B4-BE49-F238E27FC236}">
                <a16:creationId xmlns:a16="http://schemas.microsoft.com/office/drawing/2014/main" id="{A7F89F5C-A935-4F66-A697-38A654B70905}"/>
              </a:ext>
            </a:extLst>
          </p:cNvPr>
          <p:cNvSpPr txBox="1"/>
          <p:nvPr/>
        </p:nvSpPr>
        <p:spPr>
          <a:xfrm>
            <a:off x="5916071" y="1474405"/>
            <a:ext cx="2875176" cy="369332"/>
          </a:xfrm>
          <a:prstGeom prst="rect">
            <a:avLst/>
          </a:prstGeom>
          <a:solidFill>
            <a:srgbClr val="9E4A20"/>
          </a:solidFill>
        </p:spPr>
        <p:txBody>
          <a:bodyPr wrap="square" rtlCol="0">
            <a:spAutoFit/>
          </a:bodyPr>
          <a:lstStyle/>
          <a:p>
            <a:pPr algn="ctr"/>
            <a:r>
              <a:rPr lang="en-IN" sz="1800" b="1" dirty="0">
                <a:solidFill>
                  <a:schemeClr val="bg1"/>
                </a:solidFill>
              </a:rPr>
              <a:t>CNN Model</a:t>
            </a:r>
          </a:p>
        </p:txBody>
      </p:sp>
      <p:pic>
        <p:nvPicPr>
          <p:cNvPr id="7170" name="Picture 2" descr="How to calculate output sizes after a convolution layer in a configuration  file? - Stack Overflow">
            <a:extLst>
              <a:ext uri="{FF2B5EF4-FFF2-40B4-BE49-F238E27FC236}">
                <a16:creationId xmlns:a16="http://schemas.microsoft.com/office/drawing/2014/main" id="{91AE16C6-C802-4A12-A174-1E6288AD939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71018" y="4774157"/>
            <a:ext cx="2519771" cy="175620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2" name="Picture 11" descr="Machine learning: an introduction to mean squared error and regression lines">
            <a:extLst>
              <a:ext uri="{FF2B5EF4-FFF2-40B4-BE49-F238E27FC236}">
                <a16:creationId xmlns:a16="http://schemas.microsoft.com/office/drawing/2014/main" id="{78E270B3-CB30-4B19-B2A2-355375DCA573}"/>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395679" y="5033931"/>
            <a:ext cx="1868805" cy="514985"/>
          </a:xfrm>
          <a:prstGeom prst="rect">
            <a:avLst/>
          </a:prstGeom>
          <a:noFill/>
          <a:ln>
            <a:noFill/>
          </a:ln>
        </p:spPr>
      </p:pic>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667C508B-55E8-4708-8C09-4392CC54473C}"/>
                  </a:ext>
                </a:extLst>
              </p:cNvPr>
              <p:cNvSpPr txBox="1"/>
              <p:nvPr/>
            </p:nvSpPr>
            <p:spPr>
              <a:xfrm>
                <a:off x="5111667" y="5753396"/>
                <a:ext cx="3410164" cy="53918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IN" smtClean="0">
                          <a:latin typeface="Cambria Math" panose="02040503050406030204" pitchFamily="18" charset="0"/>
                        </a:rPr>
                        <m:t>R</m:t>
                      </m:r>
                      <m:r>
                        <m:rPr>
                          <m:sty m:val="p"/>
                        </m:rPr>
                        <a:rPr lang="en-IN" i="0">
                          <a:latin typeface="Cambria Math" panose="02040503050406030204" pitchFamily="18" charset="0"/>
                        </a:rPr>
                        <m:t>E</m:t>
                      </m:r>
                      <m:r>
                        <a:rPr lang="en-IN" i="0">
                          <a:latin typeface="Cambria Math" panose="02040503050406030204" pitchFamily="18" charset="0"/>
                        </a:rPr>
                        <m:t>=</m:t>
                      </m:r>
                      <m:f>
                        <m:fPr>
                          <m:ctrlPr>
                            <a:rPr lang="en-IN" i="1">
                              <a:solidFill>
                                <a:srgbClr val="836967"/>
                              </a:solidFill>
                              <a:latin typeface="Cambria Math" panose="02040503050406030204" pitchFamily="18" charset="0"/>
                            </a:rPr>
                          </m:ctrlPr>
                        </m:fPr>
                        <m:num>
                          <m:r>
                            <m:rPr>
                              <m:sty m:val="p"/>
                            </m:rPr>
                            <a:rPr lang="en-IN" i="0">
                              <a:latin typeface="Cambria Math" panose="02040503050406030204" pitchFamily="18" charset="0"/>
                            </a:rPr>
                            <m:t>Predicted</m:t>
                          </m:r>
                          <m:r>
                            <a:rPr lang="en-IN" i="0">
                              <a:latin typeface="Cambria Math" panose="02040503050406030204" pitchFamily="18" charset="0"/>
                            </a:rPr>
                            <m:t> </m:t>
                          </m:r>
                          <m:r>
                            <m:rPr>
                              <m:sty m:val="p"/>
                            </m:rPr>
                            <a:rPr lang="en-IN" i="0">
                              <a:latin typeface="Cambria Math" panose="02040503050406030204" pitchFamily="18" charset="0"/>
                            </a:rPr>
                            <m:t>value</m:t>
                          </m:r>
                          <m:r>
                            <a:rPr lang="en-IN" i="0">
                              <a:latin typeface="Cambria Math" panose="02040503050406030204" pitchFamily="18" charset="0"/>
                            </a:rPr>
                            <m:t>−</m:t>
                          </m:r>
                          <m:r>
                            <m:rPr>
                              <m:sty m:val="p"/>
                            </m:rPr>
                            <a:rPr lang="en-IN" i="0">
                              <a:latin typeface="Cambria Math" panose="02040503050406030204" pitchFamily="18" charset="0"/>
                            </a:rPr>
                            <m:t>Target</m:t>
                          </m:r>
                          <m:r>
                            <a:rPr lang="en-IN" i="0">
                              <a:latin typeface="Cambria Math" panose="02040503050406030204" pitchFamily="18" charset="0"/>
                            </a:rPr>
                            <m:t> </m:t>
                          </m:r>
                          <m:r>
                            <m:rPr>
                              <m:sty m:val="p"/>
                            </m:rPr>
                            <a:rPr lang="en-IN" i="0">
                              <a:latin typeface="Cambria Math" panose="02040503050406030204" pitchFamily="18" charset="0"/>
                            </a:rPr>
                            <m:t>value</m:t>
                          </m:r>
                        </m:num>
                        <m:den>
                          <m:r>
                            <m:rPr>
                              <m:sty m:val="p"/>
                            </m:rPr>
                            <a:rPr lang="en-IN" i="0">
                              <a:latin typeface="Cambria Math" panose="02040503050406030204" pitchFamily="18" charset="0"/>
                            </a:rPr>
                            <m:t>Target</m:t>
                          </m:r>
                          <m:r>
                            <a:rPr lang="en-IN" i="0">
                              <a:latin typeface="Cambria Math" panose="02040503050406030204" pitchFamily="18" charset="0"/>
                            </a:rPr>
                            <m:t> </m:t>
                          </m:r>
                          <m:r>
                            <m:rPr>
                              <m:sty m:val="p"/>
                            </m:rPr>
                            <a:rPr lang="en-IN" i="0">
                              <a:latin typeface="Cambria Math" panose="02040503050406030204" pitchFamily="18" charset="0"/>
                            </a:rPr>
                            <m:t>value</m:t>
                          </m:r>
                        </m:den>
                      </m:f>
                    </m:oMath>
                  </m:oMathPara>
                </a14:m>
                <a:endParaRPr lang="en-IN" dirty="0"/>
              </a:p>
            </p:txBody>
          </p:sp>
        </mc:Choice>
        <mc:Fallback xmlns="">
          <p:sp>
            <p:nvSpPr>
              <p:cNvPr id="16" name="TextBox 15">
                <a:extLst>
                  <a:ext uri="{FF2B5EF4-FFF2-40B4-BE49-F238E27FC236}">
                    <a16:creationId xmlns:a16="http://schemas.microsoft.com/office/drawing/2014/main" id="{667C508B-55E8-4708-8C09-4392CC54473C}"/>
                  </a:ext>
                </a:extLst>
              </p:cNvPr>
              <p:cNvSpPr txBox="1">
                <a:spLocks noRot="1" noChangeAspect="1" noMove="1" noResize="1" noEditPoints="1" noAdjustHandles="1" noChangeArrowheads="1" noChangeShapeType="1" noTextEdit="1"/>
              </p:cNvSpPr>
              <p:nvPr/>
            </p:nvSpPr>
            <p:spPr>
              <a:xfrm>
                <a:off x="5111667" y="5753396"/>
                <a:ext cx="3410164" cy="539187"/>
              </a:xfrm>
              <a:prstGeom prst="rect">
                <a:avLst/>
              </a:prstGeom>
              <a:blipFill>
                <a:blip r:embed="rId6"/>
                <a:stretch>
                  <a:fillRect b="-4545"/>
                </a:stretch>
              </a:blipFill>
            </p:spPr>
            <p:txBody>
              <a:bodyPr/>
              <a:lstStyle/>
              <a:p>
                <a:r>
                  <a:rPr lang="en-IN">
                    <a:noFill/>
                  </a:rPr>
                  <a:t> </a:t>
                </a:r>
              </a:p>
            </p:txBody>
          </p:sp>
        </mc:Fallback>
      </mc:AlternateContent>
      <p:sp>
        <p:nvSpPr>
          <p:cNvPr id="8" name="TextBox 7">
            <a:extLst>
              <a:ext uri="{FF2B5EF4-FFF2-40B4-BE49-F238E27FC236}">
                <a16:creationId xmlns:a16="http://schemas.microsoft.com/office/drawing/2014/main" id="{666D0E1D-02DC-45D5-8C40-FE07B49EB3A2}"/>
              </a:ext>
            </a:extLst>
          </p:cNvPr>
          <p:cNvSpPr txBox="1"/>
          <p:nvPr/>
        </p:nvSpPr>
        <p:spPr>
          <a:xfrm>
            <a:off x="2670937" y="5122146"/>
            <a:ext cx="2375555" cy="338554"/>
          </a:xfrm>
          <a:prstGeom prst="rect">
            <a:avLst/>
          </a:prstGeom>
          <a:noFill/>
        </p:spPr>
        <p:txBody>
          <a:bodyPr wrap="square" rtlCol="0">
            <a:spAutoFit/>
          </a:bodyPr>
          <a:lstStyle/>
          <a:p>
            <a:r>
              <a:rPr lang="en-IN" sz="1600" dirty="0"/>
              <a:t>Loss Function</a:t>
            </a:r>
          </a:p>
        </p:txBody>
      </p:sp>
      <p:sp>
        <p:nvSpPr>
          <p:cNvPr id="17" name="TextBox 16">
            <a:extLst>
              <a:ext uri="{FF2B5EF4-FFF2-40B4-BE49-F238E27FC236}">
                <a16:creationId xmlns:a16="http://schemas.microsoft.com/office/drawing/2014/main" id="{4CBBE08E-F1D1-4E7E-9BD3-6A566017F004}"/>
              </a:ext>
            </a:extLst>
          </p:cNvPr>
          <p:cNvSpPr txBox="1"/>
          <p:nvPr/>
        </p:nvSpPr>
        <p:spPr>
          <a:xfrm>
            <a:off x="2644971" y="5853712"/>
            <a:ext cx="2375555" cy="338554"/>
          </a:xfrm>
          <a:prstGeom prst="rect">
            <a:avLst/>
          </a:prstGeom>
          <a:noFill/>
        </p:spPr>
        <p:txBody>
          <a:bodyPr wrap="square" rtlCol="0">
            <a:spAutoFit/>
          </a:bodyPr>
          <a:lstStyle/>
          <a:p>
            <a:r>
              <a:rPr lang="en-IN" sz="1600" dirty="0"/>
              <a:t>Performance Metric</a:t>
            </a:r>
          </a:p>
        </p:txBody>
      </p:sp>
      <p:cxnSp>
        <p:nvCxnSpPr>
          <p:cNvPr id="13" name="Straight Arrow Connector 12">
            <a:extLst>
              <a:ext uri="{FF2B5EF4-FFF2-40B4-BE49-F238E27FC236}">
                <a16:creationId xmlns:a16="http://schemas.microsoft.com/office/drawing/2014/main" id="{33CA8F3F-D01C-4E1A-8586-0ADD980E57F2}"/>
              </a:ext>
            </a:extLst>
          </p:cNvPr>
          <p:cNvCxnSpPr>
            <a:cxnSpLocks/>
          </p:cNvCxnSpPr>
          <p:nvPr/>
        </p:nvCxnSpPr>
        <p:spPr>
          <a:xfrm>
            <a:off x="4722829" y="5291423"/>
            <a:ext cx="47134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E34609F8-960B-49F0-A935-5C5B1FEE0EA8}"/>
              </a:ext>
            </a:extLst>
          </p:cNvPr>
          <p:cNvCxnSpPr>
            <a:cxnSpLocks/>
          </p:cNvCxnSpPr>
          <p:nvPr/>
        </p:nvCxnSpPr>
        <p:spPr>
          <a:xfrm>
            <a:off x="4722829" y="6022989"/>
            <a:ext cx="47134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1" name="TextBox 20">
            <a:extLst>
              <a:ext uri="{FF2B5EF4-FFF2-40B4-BE49-F238E27FC236}">
                <a16:creationId xmlns:a16="http://schemas.microsoft.com/office/drawing/2014/main" id="{C1B20FC9-09C5-4732-A0E0-8D73E4FD71A4}"/>
              </a:ext>
            </a:extLst>
          </p:cNvPr>
          <p:cNvSpPr txBox="1"/>
          <p:nvPr/>
        </p:nvSpPr>
        <p:spPr>
          <a:xfrm>
            <a:off x="3572758" y="4402695"/>
            <a:ext cx="6834433" cy="261610"/>
          </a:xfrm>
          <a:prstGeom prst="rect">
            <a:avLst/>
          </a:prstGeom>
          <a:noFill/>
        </p:spPr>
        <p:txBody>
          <a:bodyPr wrap="square" rtlCol="0">
            <a:spAutoFit/>
          </a:bodyPr>
          <a:lstStyle/>
          <a:p>
            <a:pPr algn="ctr"/>
            <a:r>
              <a:rPr lang="en-IN" sz="1100" b="1" dirty="0"/>
              <a:t>Figure – 2 layer CNN architecture </a:t>
            </a:r>
          </a:p>
        </p:txBody>
      </p:sp>
      <p:sp>
        <p:nvSpPr>
          <p:cNvPr id="22" name="TextBox 21">
            <a:extLst>
              <a:ext uri="{FF2B5EF4-FFF2-40B4-BE49-F238E27FC236}">
                <a16:creationId xmlns:a16="http://schemas.microsoft.com/office/drawing/2014/main" id="{183B0D3A-2C7A-4A4C-B682-77C93DBCD6B3}"/>
              </a:ext>
            </a:extLst>
          </p:cNvPr>
          <p:cNvSpPr txBox="1"/>
          <p:nvPr/>
        </p:nvSpPr>
        <p:spPr>
          <a:xfrm>
            <a:off x="11774079" y="6550221"/>
            <a:ext cx="414746" cy="307777"/>
          </a:xfrm>
          <a:prstGeom prst="rect">
            <a:avLst/>
          </a:prstGeom>
          <a:solidFill>
            <a:srgbClr val="F8E7C7"/>
          </a:solidFill>
        </p:spPr>
        <p:txBody>
          <a:bodyPr wrap="square" rtlCol="0" anchor="ctr">
            <a:spAutoFit/>
          </a:bodyPr>
          <a:lstStyle/>
          <a:p>
            <a:pPr algn="ctr"/>
            <a:r>
              <a:rPr lang="en-IN" b="1" dirty="0">
                <a:solidFill>
                  <a:srgbClr val="9E4A20"/>
                </a:solidFill>
              </a:rPr>
              <a:t>5</a:t>
            </a:r>
          </a:p>
        </p:txBody>
      </p:sp>
    </p:spTree>
    <p:extLst>
      <p:ext uri="{BB962C8B-B14F-4D97-AF65-F5344CB8AC3E}">
        <p14:creationId xmlns:p14="http://schemas.microsoft.com/office/powerpoint/2010/main" val="42524062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Beige Rock Free PPT Backgrounds For Your PowerPoint Templates Desktop  Background">
            <a:extLst>
              <a:ext uri="{FF2B5EF4-FFF2-40B4-BE49-F238E27FC236}">
                <a16:creationId xmlns:a16="http://schemas.microsoft.com/office/drawing/2014/main" id="{333500F9-5041-41BA-82B3-3A5ED5DBD140}"/>
              </a:ext>
            </a:extLst>
          </p:cNvPr>
          <p:cNvSpPr>
            <a:spLocks noChangeAspect="1" noChangeArrowheads="1"/>
          </p:cNvSpPr>
          <p:nvPr/>
        </p:nvSpPr>
        <p:spPr bwMode="auto">
          <a:xfrm>
            <a:off x="5942013"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3" name="Picture 2">
            <a:extLst>
              <a:ext uri="{FF2B5EF4-FFF2-40B4-BE49-F238E27FC236}">
                <a16:creationId xmlns:a16="http://schemas.microsoft.com/office/drawing/2014/main" id="{E7010114-F9F5-418E-9B1F-F37A27B0CAA0}"/>
              </a:ext>
            </a:extLst>
          </p:cNvPr>
          <p:cNvPicPr>
            <a:picLocks noChangeAspect="1"/>
          </p:cNvPicPr>
          <p:nvPr/>
        </p:nvPicPr>
        <p:blipFill rotWithShape="1">
          <a:blip r:embed="rId2"/>
          <a:srcRect b="2405"/>
          <a:stretch/>
        </p:blipFill>
        <p:spPr>
          <a:xfrm>
            <a:off x="0" y="0"/>
            <a:ext cx="2375555" cy="6857998"/>
          </a:xfrm>
          <a:prstGeom prst="rect">
            <a:avLst/>
          </a:prstGeom>
        </p:spPr>
      </p:pic>
      <p:graphicFrame>
        <p:nvGraphicFramePr>
          <p:cNvPr id="4" name="Table 4">
            <a:extLst>
              <a:ext uri="{FF2B5EF4-FFF2-40B4-BE49-F238E27FC236}">
                <a16:creationId xmlns:a16="http://schemas.microsoft.com/office/drawing/2014/main" id="{3EFF535B-67FA-4495-A29E-4B64222DF5F5}"/>
              </a:ext>
            </a:extLst>
          </p:cNvPr>
          <p:cNvGraphicFramePr>
            <a:graphicFrameLocks noGrp="1"/>
          </p:cNvGraphicFramePr>
          <p:nvPr>
            <p:extLst>
              <p:ext uri="{D42A27DB-BD31-4B8C-83A1-F6EECF244321}">
                <p14:modId xmlns:p14="http://schemas.microsoft.com/office/powerpoint/2010/main" val="4002989572"/>
              </p:ext>
            </p:extLst>
          </p:nvPr>
        </p:nvGraphicFramePr>
        <p:xfrm>
          <a:off x="0" y="1474405"/>
          <a:ext cx="2375555" cy="3657855"/>
        </p:xfrm>
        <a:graphic>
          <a:graphicData uri="http://schemas.openxmlformats.org/drawingml/2006/table">
            <a:tbl>
              <a:tblPr firstRow="1" bandRow="1">
                <a:tableStyleId>{2A669F3E-0929-420A-9EEC-E972F1E5B0B3}</a:tableStyleId>
              </a:tblPr>
              <a:tblGrid>
                <a:gridCol w="2375555">
                  <a:extLst>
                    <a:ext uri="{9D8B030D-6E8A-4147-A177-3AD203B41FA5}">
                      <a16:colId xmlns:a16="http://schemas.microsoft.com/office/drawing/2014/main" val="484233547"/>
                    </a:ext>
                  </a:extLst>
                </a:gridCol>
              </a:tblGrid>
              <a:tr h="433125">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IN" sz="1200" b="1" dirty="0">
                          <a:solidFill>
                            <a:srgbClr val="9E4A20"/>
                          </a:solidFill>
                        </a:rPr>
                        <a:t>OBJECTIVE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noFill/>
                      <a:prstDash val="solid"/>
                      <a:round/>
                      <a:headEnd type="none" w="sm" len="sm"/>
                      <a:tailEnd type="none" w="sm" len="sm"/>
                    </a:lnB>
                    <a:lnTlToBr w="12700" cmpd="sng">
                      <a:noFill/>
                      <a:prstDash val="solid"/>
                    </a:lnTlToBr>
                    <a:lnBlToTr w="12700" cmpd="sng">
                      <a:noFill/>
                      <a:prstDash val="solid"/>
                    </a:lnBlToTr>
                    <a:noFill/>
                  </a:tcPr>
                </a:tc>
                <a:extLst>
                  <a:ext uri="{0D108BD9-81ED-4DB2-BD59-A6C34878D82A}">
                    <a16:rowId xmlns:a16="http://schemas.microsoft.com/office/drawing/2014/main" val="2812925956"/>
                  </a:ext>
                </a:extLst>
              </a:tr>
              <a:tr h="537455">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IN" sz="1200" b="1" dirty="0">
                          <a:solidFill>
                            <a:srgbClr val="9E4A20"/>
                          </a:solidFill>
                        </a:rPr>
                        <a:t>DATASET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noFill/>
                      <a:prstDash val="solid"/>
                      <a:round/>
                      <a:headEnd type="none" w="sm" len="sm"/>
                      <a:tailEnd type="none" w="sm" len="sm"/>
                    </a:lnT>
                    <a:lnB w="12700" cap="flat" cmpd="sng">
                      <a:noFill/>
                      <a:prstDash val="solid"/>
                      <a:round/>
                      <a:headEnd type="none" w="sm" len="sm"/>
                      <a:tailEnd type="none" w="sm" len="sm"/>
                    </a:lnB>
                    <a:lnTlToBr w="12700" cmpd="sng">
                      <a:noFill/>
                      <a:prstDash val="solid"/>
                    </a:lnTlToBr>
                    <a:lnBlToTr w="12700" cmpd="sng">
                      <a:noFill/>
                      <a:prstDash val="solid"/>
                    </a:lnBlToTr>
                    <a:noFill/>
                  </a:tcPr>
                </a:tc>
                <a:extLst>
                  <a:ext uri="{0D108BD9-81ED-4DB2-BD59-A6C34878D82A}">
                    <a16:rowId xmlns:a16="http://schemas.microsoft.com/office/drawing/2014/main" val="4152557063"/>
                  </a:ext>
                </a:extLst>
              </a:tr>
              <a:tr h="537455">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IN" sz="1200" b="1" dirty="0">
                          <a:solidFill>
                            <a:srgbClr val="9E4A20"/>
                          </a:solidFill>
                        </a:rPr>
                        <a:t>MODEL DEVELOPMENT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noFill/>
                      <a:prstDash val="solid"/>
                      <a:round/>
                      <a:headEnd type="none" w="sm" len="sm"/>
                      <a:tailEnd type="none" w="sm" len="sm"/>
                    </a:lnT>
                    <a:lnB w="12700" cap="flat" cmpd="sng">
                      <a:noFill/>
                      <a:prstDash val="solid"/>
                      <a:round/>
                      <a:headEnd type="none" w="sm" len="sm"/>
                      <a:tailEnd type="none" w="sm" len="sm"/>
                    </a:lnB>
                    <a:lnTlToBr w="12700" cmpd="sng">
                      <a:noFill/>
                      <a:prstDash val="solid"/>
                    </a:lnTlToBr>
                    <a:lnBlToTr w="12700" cmpd="sng">
                      <a:noFill/>
                      <a:prstDash val="solid"/>
                    </a:lnBlToTr>
                    <a:noFill/>
                  </a:tcPr>
                </a:tc>
                <a:extLst>
                  <a:ext uri="{0D108BD9-81ED-4DB2-BD59-A6C34878D82A}">
                    <a16:rowId xmlns:a16="http://schemas.microsoft.com/office/drawing/2014/main" val="3237532010"/>
                  </a:ext>
                </a:extLst>
              </a:tr>
              <a:tr h="537455">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IN" sz="1200" b="1" dirty="0">
                          <a:solidFill>
                            <a:schemeClr val="bg1"/>
                          </a:solidFill>
                        </a:rPr>
                        <a:t>HYPERPARAMETER OPTIMIZATION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noFill/>
                      <a:prstDash val="solid"/>
                      <a:round/>
                      <a:headEnd type="none" w="sm" len="sm"/>
                      <a:tailEnd type="none" w="sm" len="sm"/>
                    </a:lnT>
                    <a:lnB w="12700" cap="flat" cmpd="sng">
                      <a:noFill/>
                      <a:prstDash val="solid"/>
                      <a:round/>
                      <a:headEnd type="none" w="sm" len="sm"/>
                      <a:tailEnd type="none" w="sm" len="sm"/>
                    </a:lnB>
                    <a:lnTlToBr w="12700" cmpd="sng">
                      <a:noFill/>
                      <a:prstDash val="solid"/>
                    </a:lnTlToBr>
                    <a:lnBlToTr w="12700" cmpd="sng">
                      <a:noFill/>
                      <a:prstDash val="solid"/>
                    </a:lnBlToTr>
                    <a:solidFill>
                      <a:srgbClr val="9E4A20"/>
                    </a:solidFill>
                  </a:tcPr>
                </a:tc>
                <a:extLst>
                  <a:ext uri="{0D108BD9-81ED-4DB2-BD59-A6C34878D82A}">
                    <a16:rowId xmlns:a16="http://schemas.microsoft.com/office/drawing/2014/main" val="945378939"/>
                  </a:ext>
                </a:extLst>
              </a:tr>
              <a:tr h="537455">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IN" sz="1200" b="1" dirty="0">
                          <a:solidFill>
                            <a:srgbClr val="9E4A20"/>
                          </a:solidFill>
                        </a:rPr>
                        <a:t>TRAINING PLOTS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noFill/>
                      <a:prstDash val="solid"/>
                      <a:round/>
                      <a:headEnd type="none" w="sm" len="sm"/>
                      <a:tailEnd type="none" w="sm" len="sm"/>
                    </a:lnT>
                    <a:lnB w="12700" cap="flat" cmpd="sng">
                      <a:noFill/>
                      <a:prstDash val="solid"/>
                      <a:round/>
                      <a:headEnd type="none" w="sm" len="sm"/>
                      <a:tailEnd type="none" w="sm" len="sm"/>
                    </a:lnB>
                    <a:lnTlToBr w="12700" cmpd="sng">
                      <a:noFill/>
                      <a:prstDash val="solid"/>
                    </a:lnTlToBr>
                    <a:lnBlToTr w="12700" cmpd="sng">
                      <a:noFill/>
                      <a:prstDash val="solid"/>
                    </a:lnBlToTr>
                    <a:noFill/>
                  </a:tcPr>
                </a:tc>
                <a:extLst>
                  <a:ext uri="{0D108BD9-81ED-4DB2-BD59-A6C34878D82A}">
                    <a16:rowId xmlns:a16="http://schemas.microsoft.com/office/drawing/2014/main" val="3668413522"/>
                  </a:ext>
                </a:extLst>
              </a:tr>
              <a:tr h="537455">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IN" sz="1200" b="1" dirty="0">
                          <a:solidFill>
                            <a:srgbClr val="9E4A20"/>
                          </a:solidFill>
                        </a:rPr>
                        <a:t>RESULTS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06744335"/>
                  </a:ext>
                </a:extLst>
              </a:tr>
              <a:tr h="537455">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IN" sz="1200" b="1" dirty="0">
                          <a:solidFill>
                            <a:srgbClr val="9E4A20"/>
                          </a:solidFill>
                        </a:rPr>
                        <a:t>FUTURE WORK</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04016873"/>
                  </a:ext>
                </a:extLst>
              </a:tr>
            </a:tbl>
          </a:graphicData>
        </a:graphic>
      </p:graphicFrame>
      <p:cxnSp>
        <p:nvCxnSpPr>
          <p:cNvPr id="11" name="Straight Connector 10">
            <a:extLst>
              <a:ext uri="{FF2B5EF4-FFF2-40B4-BE49-F238E27FC236}">
                <a16:creationId xmlns:a16="http://schemas.microsoft.com/office/drawing/2014/main" id="{174016FE-61E0-46C5-9F91-5F0B615D7DF2}"/>
              </a:ext>
            </a:extLst>
          </p:cNvPr>
          <p:cNvCxnSpPr>
            <a:cxnSpLocks/>
          </p:cNvCxnSpPr>
          <p:nvPr/>
        </p:nvCxnSpPr>
        <p:spPr>
          <a:xfrm>
            <a:off x="2828041" y="1205741"/>
            <a:ext cx="9051236" cy="0"/>
          </a:xfrm>
          <a:prstGeom prst="line">
            <a:avLst/>
          </a:prstGeom>
          <a:ln w="19050">
            <a:solidFill>
              <a:srgbClr val="9E4A20"/>
            </a:solidFill>
          </a:ln>
        </p:spPr>
        <p:style>
          <a:lnRef idx="1">
            <a:schemeClr val="dk1"/>
          </a:lnRef>
          <a:fillRef idx="0">
            <a:schemeClr val="dk1"/>
          </a:fillRef>
          <a:effectRef idx="0">
            <a:schemeClr val="dk1"/>
          </a:effectRef>
          <a:fontRef idx="minor">
            <a:schemeClr val="tx1"/>
          </a:fontRef>
        </p:style>
      </p:cxnSp>
      <p:sp>
        <p:nvSpPr>
          <p:cNvPr id="15" name="TextBox 14">
            <a:extLst>
              <a:ext uri="{FF2B5EF4-FFF2-40B4-BE49-F238E27FC236}">
                <a16:creationId xmlns:a16="http://schemas.microsoft.com/office/drawing/2014/main" id="{71F9764F-8D48-4DD9-A67A-E2E6211F7944}"/>
              </a:ext>
            </a:extLst>
          </p:cNvPr>
          <p:cNvSpPr txBox="1"/>
          <p:nvPr/>
        </p:nvSpPr>
        <p:spPr>
          <a:xfrm>
            <a:off x="3780148" y="428950"/>
            <a:ext cx="7136091" cy="523220"/>
          </a:xfrm>
          <a:prstGeom prst="rect">
            <a:avLst/>
          </a:prstGeom>
          <a:noFill/>
        </p:spPr>
        <p:txBody>
          <a:bodyPr wrap="square" rtlCol="0">
            <a:spAutoFit/>
          </a:bodyPr>
          <a:lstStyle/>
          <a:p>
            <a:pPr algn="ctr"/>
            <a:r>
              <a:rPr lang="en-IN" sz="2800" b="1" dirty="0">
                <a:solidFill>
                  <a:srgbClr val="9E4A20"/>
                </a:solidFill>
              </a:rPr>
              <a:t>HYPERPARAMETER OPTIMIZATION</a:t>
            </a:r>
          </a:p>
        </p:txBody>
      </p:sp>
      <p:graphicFrame>
        <p:nvGraphicFramePr>
          <p:cNvPr id="5" name="Table 4">
            <a:extLst>
              <a:ext uri="{FF2B5EF4-FFF2-40B4-BE49-F238E27FC236}">
                <a16:creationId xmlns:a16="http://schemas.microsoft.com/office/drawing/2014/main" id="{3A0DD438-007E-4DB1-BEE9-085E62FD6971}"/>
              </a:ext>
            </a:extLst>
          </p:cNvPr>
          <p:cNvGraphicFramePr>
            <a:graphicFrameLocks noGrp="1"/>
          </p:cNvGraphicFramePr>
          <p:nvPr>
            <p:extLst>
              <p:ext uri="{D42A27DB-BD31-4B8C-83A1-F6EECF244321}">
                <p14:modId xmlns:p14="http://schemas.microsoft.com/office/powerpoint/2010/main" val="228851615"/>
              </p:ext>
            </p:extLst>
          </p:nvPr>
        </p:nvGraphicFramePr>
        <p:xfrm>
          <a:off x="3129699" y="1958018"/>
          <a:ext cx="7720552" cy="2288111"/>
        </p:xfrm>
        <a:graphic>
          <a:graphicData uri="http://schemas.openxmlformats.org/drawingml/2006/table">
            <a:tbl>
              <a:tblPr firstRow="1" firstCol="1" bandRow="1">
                <a:tableStyleId>{2A669F3E-0929-420A-9EEC-E972F1E5B0B3}</a:tableStyleId>
              </a:tblPr>
              <a:tblGrid>
                <a:gridCol w="2117025">
                  <a:extLst>
                    <a:ext uri="{9D8B030D-6E8A-4147-A177-3AD203B41FA5}">
                      <a16:colId xmlns:a16="http://schemas.microsoft.com/office/drawing/2014/main" val="1917206069"/>
                    </a:ext>
                  </a:extLst>
                </a:gridCol>
                <a:gridCol w="1191156">
                  <a:extLst>
                    <a:ext uri="{9D8B030D-6E8A-4147-A177-3AD203B41FA5}">
                      <a16:colId xmlns:a16="http://schemas.microsoft.com/office/drawing/2014/main" val="1227780994"/>
                    </a:ext>
                  </a:extLst>
                </a:gridCol>
                <a:gridCol w="1618953">
                  <a:extLst>
                    <a:ext uri="{9D8B030D-6E8A-4147-A177-3AD203B41FA5}">
                      <a16:colId xmlns:a16="http://schemas.microsoft.com/office/drawing/2014/main" val="13440330"/>
                    </a:ext>
                  </a:extLst>
                </a:gridCol>
                <a:gridCol w="1369478">
                  <a:extLst>
                    <a:ext uri="{9D8B030D-6E8A-4147-A177-3AD203B41FA5}">
                      <a16:colId xmlns:a16="http://schemas.microsoft.com/office/drawing/2014/main" val="2950093372"/>
                    </a:ext>
                  </a:extLst>
                </a:gridCol>
                <a:gridCol w="1423940">
                  <a:extLst>
                    <a:ext uri="{9D8B030D-6E8A-4147-A177-3AD203B41FA5}">
                      <a16:colId xmlns:a16="http://schemas.microsoft.com/office/drawing/2014/main" val="187680222"/>
                    </a:ext>
                  </a:extLst>
                </a:gridCol>
              </a:tblGrid>
              <a:tr h="326873">
                <a:tc>
                  <a:txBody>
                    <a:bodyPr/>
                    <a:lstStyle/>
                    <a:p>
                      <a:pPr algn="ctr">
                        <a:lnSpc>
                          <a:spcPct val="107000"/>
                        </a:lnSpc>
                        <a:spcAft>
                          <a:spcPts val="800"/>
                        </a:spcAft>
                      </a:pPr>
                      <a:r>
                        <a:rPr lang="en-US" sz="1600" b="1" dirty="0">
                          <a:effectLst/>
                        </a:rPr>
                        <a:t>Kernel size</a:t>
                      </a:r>
                      <a:endParaRPr lang="en-IN" sz="16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600">
                          <a:effectLst/>
                        </a:rPr>
                        <a:t>(2,2)</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600">
                          <a:effectLst/>
                        </a:rPr>
                        <a:t>(3,3)</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600">
                          <a:effectLst/>
                        </a:rPr>
                        <a:t>(4,4)</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600">
                          <a:effectLst/>
                        </a:rPr>
                        <a:t>(5,5)</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667599131"/>
                  </a:ext>
                </a:extLst>
              </a:tr>
              <a:tr h="326873">
                <a:tc>
                  <a:txBody>
                    <a:bodyPr/>
                    <a:lstStyle/>
                    <a:p>
                      <a:pPr algn="ctr">
                        <a:lnSpc>
                          <a:spcPct val="107000"/>
                        </a:lnSpc>
                        <a:spcAft>
                          <a:spcPts val="800"/>
                        </a:spcAft>
                      </a:pPr>
                      <a:r>
                        <a:rPr lang="en-US" sz="1600" b="1" dirty="0">
                          <a:effectLst/>
                        </a:rPr>
                        <a:t>Learning Rate</a:t>
                      </a:r>
                      <a:endParaRPr lang="en-IN" sz="16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600" dirty="0">
                          <a:effectLst/>
                        </a:rPr>
                        <a:t>1e-2</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600">
                          <a:effectLst/>
                        </a:rPr>
                        <a:t>1e-3</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600">
                          <a:effectLst/>
                        </a:rPr>
                        <a:t>1e-4</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600">
                          <a:effectLst/>
                        </a:rPr>
                        <a:t> </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885979141"/>
                  </a:ext>
                </a:extLst>
              </a:tr>
              <a:tr h="326873">
                <a:tc>
                  <a:txBody>
                    <a:bodyPr/>
                    <a:lstStyle/>
                    <a:p>
                      <a:pPr algn="ctr">
                        <a:lnSpc>
                          <a:spcPct val="107000"/>
                        </a:lnSpc>
                        <a:spcAft>
                          <a:spcPts val="800"/>
                        </a:spcAft>
                      </a:pPr>
                      <a:r>
                        <a:rPr lang="en-US" sz="1600" b="1" dirty="0">
                          <a:effectLst/>
                        </a:rPr>
                        <a:t>Number of filters</a:t>
                      </a:r>
                      <a:endParaRPr lang="en-IN" sz="16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600" dirty="0">
                          <a:effectLst/>
                        </a:rPr>
                        <a:t>(8,16)</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600" dirty="0">
                          <a:effectLst/>
                        </a:rPr>
                        <a:t>(16,32)</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600">
                          <a:effectLst/>
                        </a:rPr>
                        <a:t>(32,64)</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600">
                          <a:effectLst/>
                        </a:rPr>
                        <a:t> </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67636350"/>
                  </a:ext>
                </a:extLst>
              </a:tr>
              <a:tr h="326873">
                <a:tc>
                  <a:txBody>
                    <a:bodyPr/>
                    <a:lstStyle/>
                    <a:p>
                      <a:pPr algn="ctr">
                        <a:lnSpc>
                          <a:spcPct val="107000"/>
                        </a:lnSpc>
                        <a:spcAft>
                          <a:spcPts val="800"/>
                        </a:spcAft>
                      </a:pPr>
                      <a:r>
                        <a:rPr lang="en-US" sz="1600" b="1" dirty="0">
                          <a:effectLst/>
                        </a:rPr>
                        <a:t>Strides</a:t>
                      </a:r>
                      <a:endParaRPr lang="en-IN" sz="16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600" dirty="0">
                          <a:effectLst/>
                        </a:rPr>
                        <a:t>(2,2)</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600" dirty="0">
                          <a:effectLst/>
                        </a:rPr>
                        <a:t>(3,3)</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600">
                          <a:effectLst/>
                        </a:rPr>
                        <a:t>(4,4)</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600">
                          <a:effectLst/>
                        </a:rPr>
                        <a:t> </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618332873"/>
                  </a:ext>
                </a:extLst>
              </a:tr>
              <a:tr h="326873">
                <a:tc>
                  <a:txBody>
                    <a:bodyPr/>
                    <a:lstStyle/>
                    <a:p>
                      <a:pPr algn="ctr">
                        <a:lnSpc>
                          <a:spcPct val="107000"/>
                        </a:lnSpc>
                        <a:spcAft>
                          <a:spcPts val="800"/>
                        </a:spcAft>
                      </a:pPr>
                      <a:r>
                        <a:rPr lang="en-US" sz="1600" b="1" dirty="0">
                          <a:effectLst/>
                        </a:rPr>
                        <a:t>Pool size</a:t>
                      </a:r>
                      <a:endParaRPr lang="en-IN" sz="16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600" dirty="0">
                          <a:effectLst/>
                        </a:rPr>
                        <a:t>(2,2)</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600" dirty="0">
                          <a:effectLst/>
                        </a:rPr>
                        <a:t>(3,3)</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600" dirty="0">
                          <a:effectLst/>
                        </a:rPr>
                        <a:t>(4,4)</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600">
                          <a:effectLst/>
                        </a:rPr>
                        <a:t> </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639223930"/>
                  </a:ext>
                </a:extLst>
              </a:tr>
              <a:tr h="326873">
                <a:tc>
                  <a:txBody>
                    <a:bodyPr/>
                    <a:lstStyle/>
                    <a:p>
                      <a:pPr algn="ctr">
                        <a:lnSpc>
                          <a:spcPct val="107000"/>
                        </a:lnSpc>
                        <a:spcAft>
                          <a:spcPts val="800"/>
                        </a:spcAft>
                      </a:pPr>
                      <a:r>
                        <a:rPr lang="en-US" sz="1600" b="1" dirty="0">
                          <a:effectLst/>
                        </a:rPr>
                        <a:t>Padding</a:t>
                      </a:r>
                      <a:endParaRPr lang="en-IN" sz="16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600" dirty="0">
                          <a:effectLst/>
                        </a:rPr>
                        <a:t>“same”</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600" dirty="0">
                          <a:effectLst/>
                        </a:rPr>
                        <a:t>“valid”</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600" dirty="0">
                          <a:effectLst/>
                        </a:rPr>
                        <a:t> </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600" dirty="0">
                          <a:effectLst/>
                        </a:rPr>
                        <a:t> </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650326754"/>
                  </a:ext>
                </a:extLst>
              </a:tr>
              <a:tr h="326873">
                <a:tc>
                  <a:txBody>
                    <a:bodyPr/>
                    <a:lstStyle/>
                    <a:p>
                      <a:pPr algn="ctr">
                        <a:lnSpc>
                          <a:spcPct val="107000"/>
                        </a:lnSpc>
                        <a:spcAft>
                          <a:spcPts val="800"/>
                        </a:spcAft>
                      </a:pPr>
                      <a:r>
                        <a:rPr lang="en-US" sz="1600" b="1" dirty="0">
                          <a:effectLst/>
                        </a:rPr>
                        <a:t>Activation</a:t>
                      </a:r>
                      <a:endParaRPr lang="en-IN" sz="16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600">
                          <a:effectLst/>
                        </a:rPr>
                        <a:t>ReLU</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600">
                          <a:effectLst/>
                        </a:rPr>
                        <a:t>Linear</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600" dirty="0">
                          <a:effectLst/>
                        </a:rPr>
                        <a:t> </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600" dirty="0">
                          <a:effectLst/>
                        </a:rPr>
                        <a:t> </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314683135"/>
                  </a:ext>
                </a:extLst>
              </a:tr>
            </a:tbl>
          </a:graphicData>
        </a:graphic>
      </p:graphicFrame>
      <p:sp>
        <p:nvSpPr>
          <p:cNvPr id="9" name="TextBox 8">
            <a:extLst>
              <a:ext uri="{FF2B5EF4-FFF2-40B4-BE49-F238E27FC236}">
                <a16:creationId xmlns:a16="http://schemas.microsoft.com/office/drawing/2014/main" id="{EB2034BB-1D2A-428C-A66B-311FE60E2717}"/>
              </a:ext>
            </a:extLst>
          </p:cNvPr>
          <p:cNvSpPr txBox="1"/>
          <p:nvPr/>
        </p:nvSpPr>
        <p:spPr>
          <a:xfrm>
            <a:off x="3657600" y="4447688"/>
            <a:ext cx="6834433" cy="261610"/>
          </a:xfrm>
          <a:prstGeom prst="rect">
            <a:avLst/>
          </a:prstGeom>
          <a:noFill/>
        </p:spPr>
        <p:txBody>
          <a:bodyPr wrap="square" rtlCol="0">
            <a:spAutoFit/>
          </a:bodyPr>
          <a:lstStyle/>
          <a:p>
            <a:pPr algn="ctr"/>
            <a:r>
              <a:rPr lang="en-IN" sz="1100" b="1" dirty="0"/>
              <a:t>Table – Test hyperparameters of the CNN model</a:t>
            </a:r>
          </a:p>
        </p:txBody>
      </p:sp>
      <p:sp>
        <p:nvSpPr>
          <p:cNvPr id="7" name="TextBox 6">
            <a:extLst>
              <a:ext uri="{FF2B5EF4-FFF2-40B4-BE49-F238E27FC236}">
                <a16:creationId xmlns:a16="http://schemas.microsoft.com/office/drawing/2014/main" id="{559E5505-AC71-4CF4-A741-0333FEC19EBC}"/>
              </a:ext>
            </a:extLst>
          </p:cNvPr>
          <p:cNvSpPr txBox="1"/>
          <p:nvPr/>
        </p:nvSpPr>
        <p:spPr>
          <a:xfrm>
            <a:off x="3195687" y="5285871"/>
            <a:ext cx="7965650" cy="523220"/>
          </a:xfrm>
          <a:prstGeom prst="rect">
            <a:avLst/>
          </a:prstGeom>
          <a:noFill/>
        </p:spPr>
        <p:txBody>
          <a:bodyPr wrap="square" rtlCol="0">
            <a:spAutoFit/>
          </a:bodyPr>
          <a:lstStyle/>
          <a:p>
            <a:pPr marL="285750" indent="-285750">
              <a:buFont typeface="Wingdings" panose="05000000000000000000" pitchFamily="2" charset="2"/>
              <a:buChar char="q"/>
            </a:pPr>
            <a:r>
              <a:rPr lang="en-IN" dirty="0"/>
              <a:t>900 different valid combinations of the above hyperparameters have been trained and tested</a:t>
            </a:r>
          </a:p>
          <a:p>
            <a:pPr marL="285750" indent="-285750">
              <a:buFont typeface="Wingdings" panose="05000000000000000000" pitchFamily="2" charset="2"/>
              <a:buChar char="q"/>
            </a:pPr>
            <a:r>
              <a:rPr lang="en-IN" dirty="0"/>
              <a:t>The results for all 900 models have been logged in </a:t>
            </a:r>
            <a:r>
              <a:rPr lang="en-US" dirty="0">
                <a:hlinkClick r:id="rId3"/>
              </a:rPr>
              <a:t>results_linear.txt</a:t>
            </a:r>
            <a:r>
              <a:rPr lang="en-US" dirty="0"/>
              <a:t> and </a:t>
            </a:r>
            <a:r>
              <a:rPr lang="en-IN" dirty="0">
                <a:hlinkClick r:id="rId4"/>
              </a:rPr>
              <a:t>results_ReLU.txt</a:t>
            </a:r>
            <a:endParaRPr lang="en-IN" dirty="0"/>
          </a:p>
        </p:txBody>
      </p:sp>
      <p:sp>
        <p:nvSpPr>
          <p:cNvPr id="12" name="TextBox 11">
            <a:extLst>
              <a:ext uri="{FF2B5EF4-FFF2-40B4-BE49-F238E27FC236}">
                <a16:creationId xmlns:a16="http://schemas.microsoft.com/office/drawing/2014/main" id="{E0CD78E7-4763-457A-86EE-C14D6F8E5757}"/>
              </a:ext>
            </a:extLst>
          </p:cNvPr>
          <p:cNvSpPr txBox="1"/>
          <p:nvPr/>
        </p:nvSpPr>
        <p:spPr>
          <a:xfrm>
            <a:off x="11774079" y="6550221"/>
            <a:ext cx="414746" cy="307777"/>
          </a:xfrm>
          <a:prstGeom prst="rect">
            <a:avLst/>
          </a:prstGeom>
          <a:solidFill>
            <a:srgbClr val="F8E7C7"/>
          </a:solidFill>
        </p:spPr>
        <p:txBody>
          <a:bodyPr wrap="square" rtlCol="0" anchor="ctr">
            <a:spAutoFit/>
          </a:bodyPr>
          <a:lstStyle/>
          <a:p>
            <a:pPr algn="ctr"/>
            <a:r>
              <a:rPr lang="en-IN" b="1" dirty="0">
                <a:solidFill>
                  <a:srgbClr val="9E4A20"/>
                </a:solidFill>
              </a:rPr>
              <a:t>6</a:t>
            </a:r>
          </a:p>
        </p:txBody>
      </p:sp>
    </p:spTree>
    <p:extLst>
      <p:ext uri="{BB962C8B-B14F-4D97-AF65-F5344CB8AC3E}">
        <p14:creationId xmlns:p14="http://schemas.microsoft.com/office/powerpoint/2010/main" val="29239695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Beige Rock Free PPT Backgrounds For Your PowerPoint Templates Desktop  Background">
            <a:extLst>
              <a:ext uri="{FF2B5EF4-FFF2-40B4-BE49-F238E27FC236}">
                <a16:creationId xmlns:a16="http://schemas.microsoft.com/office/drawing/2014/main" id="{333500F9-5041-41BA-82B3-3A5ED5DBD140}"/>
              </a:ext>
            </a:extLst>
          </p:cNvPr>
          <p:cNvSpPr>
            <a:spLocks noChangeAspect="1" noChangeArrowheads="1"/>
          </p:cNvSpPr>
          <p:nvPr/>
        </p:nvSpPr>
        <p:spPr bwMode="auto">
          <a:xfrm>
            <a:off x="5942013"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3" name="Picture 2">
            <a:extLst>
              <a:ext uri="{FF2B5EF4-FFF2-40B4-BE49-F238E27FC236}">
                <a16:creationId xmlns:a16="http://schemas.microsoft.com/office/drawing/2014/main" id="{E7010114-F9F5-418E-9B1F-F37A27B0CAA0}"/>
              </a:ext>
            </a:extLst>
          </p:cNvPr>
          <p:cNvPicPr>
            <a:picLocks noChangeAspect="1"/>
          </p:cNvPicPr>
          <p:nvPr/>
        </p:nvPicPr>
        <p:blipFill rotWithShape="1">
          <a:blip r:embed="rId2"/>
          <a:srcRect b="2405"/>
          <a:stretch/>
        </p:blipFill>
        <p:spPr>
          <a:xfrm>
            <a:off x="0" y="0"/>
            <a:ext cx="2375555" cy="6857998"/>
          </a:xfrm>
          <a:prstGeom prst="rect">
            <a:avLst/>
          </a:prstGeom>
        </p:spPr>
      </p:pic>
      <p:graphicFrame>
        <p:nvGraphicFramePr>
          <p:cNvPr id="4" name="Table 4">
            <a:extLst>
              <a:ext uri="{FF2B5EF4-FFF2-40B4-BE49-F238E27FC236}">
                <a16:creationId xmlns:a16="http://schemas.microsoft.com/office/drawing/2014/main" id="{3EFF535B-67FA-4495-A29E-4B64222DF5F5}"/>
              </a:ext>
            </a:extLst>
          </p:cNvPr>
          <p:cNvGraphicFramePr>
            <a:graphicFrameLocks noGrp="1"/>
          </p:cNvGraphicFramePr>
          <p:nvPr>
            <p:extLst>
              <p:ext uri="{D42A27DB-BD31-4B8C-83A1-F6EECF244321}">
                <p14:modId xmlns:p14="http://schemas.microsoft.com/office/powerpoint/2010/main" val="2992185220"/>
              </p:ext>
            </p:extLst>
          </p:nvPr>
        </p:nvGraphicFramePr>
        <p:xfrm>
          <a:off x="0" y="1474405"/>
          <a:ext cx="2375555" cy="3657855"/>
        </p:xfrm>
        <a:graphic>
          <a:graphicData uri="http://schemas.openxmlformats.org/drawingml/2006/table">
            <a:tbl>
              <a:tblPr firstRow="1" bandRow="1">
                <a:tableStyleId>{2A669F3E-0929-420A-9EEC-E972F1E5B0B3}</a:tableStyleId>
              </a:tblPr>
              <a:tblGrid>
                <a:gridCol w="2375555">
                  <a:extLst>
                    <a:ext uri="{9D8B030D-6E8A-4147-A177-3AD203B41FA5}">
                      <a16:colId xmlns:a16="http://schemas.microsoft.com/office/drawing/2014/main" val="484233547"/>
                    </a:ext>
                  </a:extLst>
                </a:gridCol>
              </a:tblGrid>
              <a:tr h="433125">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IN" sz="1200" b="1" dirty="0">
                          <a:solidFill>
                            <a:srgbClr val="9E4A20"/>
                          </a:solidFill>
                        </a:rPr>
                        <a:t>OBJECTIVE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noFill/>
                      <a:prstDash val="solid"/>
                      <a:round/>
                      <a:headEnd type="none" w="sm" len="sm"/>
                      <a:tailEnd type="none" w="sm" len="sm"/>
                    </a:lnB>
                    <a:lnTlToBr w="12700" cmpd="sng">
                      <a:noFill/>
                      <a:prstDash val="solid"/>
                    </a:lnTlToBr>
                    <a:lnBlToTr w="12700" cmpd="sng">
                      <a:noFill/>
                      <a:prstDash val="solid"/>
                    </a:lnBlToTr>
                    <a:noFill/>
                  </a:tcPr>
                </a:tc>
                <a:extLst>
                  <a:ext uri="{0D108BD9-81ED-4DB2-BD59-A6C34878D82A}">
                    <a16:rowId xmlns:a16="http://schemas.microsoft.com/office/drawing/2014/main" val="2812925956"/>
                  </a:ext>
                </a:extLst>
              </a:tr>
              <a:tr h="537455">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IN" sz="1200" b="1" dirty="0">
                          <a:solidFill>
                            <a:srgbClr val="9E4A20"/>
                          </a:solidFill>
                        </a:rPr>
                        <a:t>DATASET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noFill/>
                      <a:prstDash val="solid"/>
                      <a:round/>
                      <a:headEnd type="none" w="sm" len="sm"/>
                      <a:tailEnd type="none" w="sm" len="sm"/>
                    </a:lnT>
                    <a:lnB w="12700" cap="flat" cmpd="sng">
                      <a:noFill/>
                      <a:prstDash val="solid"/>
                      <a:round/>
                      <a:headEnd type="none" w="sm" len="sm"/>
                      <a:tailEnd type="none" w="sm" len="sm"/>
                    </a:lnB>
                    <a:lnTlToBr w="12700" cmpd="sng">
                      <a:noFill/>
                      <a:prstDash val="solid"/>
                    </a:lnTlToBr>
                    <a:lnBlToTr w="12700" cmpd="sng">
                      <a:noFill/>
                      <a:prstDash val="solid"/>
                    </a:lnBlToTr>
                    <a:noFill/>
                  </a:tcPr>
                </a:tc>
                <a:extLst>
                  <a:ext uri="{0D108BD9-81ED-4DB2-BD59-A6C34878D82A}">
                    <a16:rowId xmlns:a16="http://schemas.microsoft.com/office/drawing/2014/main" val="4152557063"/>
                  </a:ext>
                </a:extLst>
              </a:tr>
              <a:tr h="537455">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IN" sz="1200" b="1" dirty="0">
                          <a:solidFill>
                            <a:srgbClr val="9E4A20"/>
                          </a:solidFill>
                        </a:rPr>
                        <a:t>MODEL DEVELOPMENT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noFill/>
                      <a:prstDash val="solid"/>
                      <a:round/>
                      <a:headEnd type="none" w="sm" len="sm"/>
                      <a:tailEnd type="none" w="sm" len="sm"/>
                    </a:lnT>
                    <a:lnB w="12700" cap="flat" cmpd="sng">
                      <a:noFill/>
                      <a:prstDash val="solid"/>
                      <a:round/>
                      <a:headEnd type="none" w="sm" len="sm"/>
                      <a:tailEnd type="none" w="sm" len="sm"/>
                    </a:lnB>
                    <a:lnTlToBr w="12700" cmpd="sng">
                      <a:noFill/>
                      <a:prstDash val="solid"/>
                    </a:lnTlToBr>
                    <a:lnBlToTr w="12700" cmpd="sng">
                      <a:noFill/>
                      <a:prstDash val="solid"/>
                    </a:lnBlToTr>
                    <a:noFill/>
                  </a:tcPr>
                </a:tc>
                <a:extLst>
                  <a:ext uri="{0D108BD9-81ED-4DB2-BD59-A6C34878D82A}">
                    <a16:rowId xmlns:a16="http://schemas.microsoft.com/office/drawing/2014/main" val="3237532010"/>
                  </a:ext>
                </a:extLst>
              </a:tr>
              <a:tr h="537455">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IN" sz="1200" b="1" dirty="0">
                          <a:solidFill>
                            <a:srgbClr val="9E4A20"/>
                          </a:solidFill>
                        </a:rPr>
                        <a:t>HYPERPARAMETER OPTIMIZATION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noFill/>
                      <a:prstDash val="solid"/>
                      <a:round/>
                      <a:headEnd type="none" w="sm" len="sm"/>
                      <a:tailEnd type="none" w="sm" len="sm"/>
                    </a:lnT>
                    <a:lnB w="12700" cap="flat" cmpd="sng">
                      <a:noFill/>
                      <a:prstDash val="solid"/>
                      <a:round/>
                      <a:headEnd type="none" w="sm" len="sm"/>
                      <a:tailEnd type="none" w="sm" len="sm"/>
                    </a:lnB>
                    <a:lnTlToBr w="12700" cmpd="sng">
                      <a:noFill/>
                      <a:prstDash val="solid"/>
                    </a:lnTlToBr>
                    <a:lnBlToTr w="12700" cmpd="sng">
                      <a:noFill/>
                      <a:prstDash val="solid"/>
                    </a:lnBlToTr>
                    <a:noFill/>
                  </a:tcPr>
                </a:tc>
                <a:extLst>
                  <a:ext uri="{0D108BD9-81ED-4DB2-BD59-A6C34878D82A}">
                    <a16:rowId xmlns:a16="http://schemas.microsoft.com/office/drawing/2014/main" val="945378939"/>
                  </a:ext>
                </a:extLst>
              </a:tr>
              <a:tr h="537455">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IN" sz="1200" b="1" dirty="0">
                          <a:solidFill>
                            <a:schemeClr val="bg1"/>
                          </a:solidFill>
                        </a:rPr>
                        <a:t>TRAINING PLOTS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noFill/>
                      <a:prstDash val="solid"/>
                      <a:round/>
                      <a:headEnd type="none" w="sm" len="sm"/>
                      <a:tailEnd type="none" w="sm" len="sm"/>
                    </a:lnT>
                    <a:lnB w="12700" cap="flat" cmpd="sng">
                      <a:noFill/>
                      <a:prstDash val="solid"/>
                      <a:round/>
                      <a:headEnd type="none" w="sm" len="sm"/>
                      <a:tailEnd type="none" w="sm" len="sm"/>
                    </a:lnB>
                    <a:lnTlToBr w="12700" cmpd="sng">
                      <a:noFill/>
                      <a:prstDash val="solid"/>
                    </a:lnTlToBr>
                    <a:lnBlToTr w="12700" cmpd="sng">
                      <a:noFill/>
                      <a:prstDash val="solid"/>
                    </a:lnBlToTr>
                    <a:solidFill>
                      <a:srgbClr val="9E4A20"/>
                    </a:solidFill>
                  </a:tcPr>
                </a:tc>
                <a:extLst>
                  <a:ext uri="{0D108BD9-81ED-4DB2-BD59-A6C34878D82A}">
                    <a16:rowId xmlns:a16="http://schemas.microsoft.com/office/drawing/2014/main" val="3668413522"/>
                  </a:ext>
                </a:extLst>
              </a:tr>
              <a:tr h="537455">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IN" sz="1200" b="1" dirty="0">
                          <a:solidFill>
                            <a:srgbClr val="9E4A20"/>
                          </a:solidFill>
                        </a:rPr>
                        <a:t>RESULTS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06744335"/>
                  </a:ext>
                </a:extLst>
              </a:tr>
              <a:tr h="537455">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IN" sz="1200" b="1" dirty="0">
                          <a:solidFill>
                            <a:srgbClr val="9E4A20"/>
                          </a:solidFill>
                        </a:rPr>
                        <a:t>FUTURE WORK</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04016873"/>
                  </a:ext>
                </a:extLst>
              </a:tr>
            </a:tbl>
          </a:graphicData>
        </a:graphic>
      </p:graphicFrame>
      <p:cxnSp>
        <p:nvCxnSpPr>
          <p:cNvPr id="11" name="Straight Connector 10">
            <a:extLst>
              <a:ext uri="{FF2B5EF4-FFF2-40B4-BE49-F238E27FC236}">
                <a16:creationId xmlns:a16="http://schemas.microsoft.com/office/drawing/2014/main" id="{174016FE-61E0-46C5-9F91-5F0B615D7DF2}"/>
              </a:ext>
            </a:extLst>
          </p:cNvPr>
          <p:cNvCxnSpPr>
            <a:cxnSpLocks/>
          </p:cNvCxnSpPr>
          <p:nvPr/>
        </p:nvCxnSpPr>
        <p:spPr>
          <a:xfrm>
            <a:off x="2828041" y="1205741"/>
            <a:ext cx="9051236" cy="0"/>
          </a:xfrm>
          <a:prstGeom prst="line">
            <a:avLst/>
          </a:prstGeom>
          <a:ln w="19050">
            <a:solidFill>
              <a:srgbClr val="9E4A20"/>
            </a:solidFill>
          </a:ln>
        </p:spPr>
        <p:style>
          <a:lnRef idx="1">
            <a:schemeClr val="dk1"/>
          </a:lnRef>
          <a:fillRef idx="0">
            <a:schemeClr val="dk1"/>
          </a:fillRef>
          <a:effectRef idx="0">
            <a:schemeClr val="dk1"/>
          </a:effectRef>
          <a:fontRef idx="minor">
            <a:schemeClr val="tx1"/>
          </a:fontRef>
        </p:style>
      </p:cxnSp>
      <p:sp>
        <p:nvSpPr>
          <p:cNvPr id="15" name="TextBox 14">
            <a:extLst>
              <a:ext uri="{FF2B5EF4-FFF2-40B4-BE49-F238E27FC236}">
                <a16:creationId xmlns:a16="http://schemas.microsoft.com/office/drawing/2014/main" id="{71F9764F-8D48-4DD9-A67A-E2E6211F7944}"/>
              </a:ext>
            </a:extLst>
          </p:cNvPr>
          <p:cNvSpPr txBox="1"/>
          <p:nvPr/>
        </p:nvSpPr>
        <p:spPr>
          <a:xfrm>
            <a:off x="3780148" y="428950"/>
            <a:ext cx="7136091" cy="646331"/>
          </a:xfrm>
          <a:prstGeom prst="rect">
            <a:avLst/>
          </a:prstGeom>
          <a:noFill/>
        </p:spPr>
        <p:txBody>
          <a:bodyPr wrap="square" rtlCol="0">
            <a:spAutoFit/>
          </a:bodyPr>
          <a:lstStyle/>
          <a:p>
            <a:pPr algn="ctr"/>
            <a:r>
              <a:rPr lang="en-IN" sz="3600" b="1" dirty="0">
                <a:solidFill>
                  <a:srgbClr val="9E4A20"/>
                </a:solidFill>
              </a:rPr>
              <a:t>TRAINING PLOTS</a:t>
            </a:r>
          </a:p>
        </p:txBody>
      </p:sp>
      <p:pic>
        <p:nvPicPr>
          <p:cNvPr id="10" name="Picture 9">
            <a:extLst>
              <a:ext uri="{FF2B5EF4-FFF2-40B4-BE49-F238E27FC236}">
                <a16:creationId xmlns:a16="http://schemas.microsoft.com/office/drawing/2014/main" id="{4B25B9A3-793D-4A2F-ACCD-AF268A4035C2}"/>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90854" y="1336202"/>
            <a:ext cx="4059827" cy="2434062"/>
          </a:xfrm>
          <a:prstGeom prst="rect">
            <a:avLst/>
          </a:prstGeom>
          <a:noFill/>
        </p:spPr>
      </p:pic>
      <p:pic>
        <p:nvPicPr>
          <p:cNvPr id="12" name="Picture 11">
            <a:extLst>
              <a:ext uri="{FF2B5EF4-FFF2-40B4-BE49-F238E27FC236}">
                <a16:creationId xmlns:a16="http://schemas.microsoft.com/office/drawing/2014/main" id="{15E5DF2B-D2D8-467A-B31A-A08E95E96F04}"/>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440873" y="1336202"/>
            <a:ext cx="4059827" cy="2434062"/>
          </a:xfrm>
          <a:prstGeom prst="rect">
            <a:avLst/>
          </a:prstGeom>
          <a:noFill/>
        </p:spPr>
      </p:pic>
      <p:pic>
        <p:nvPicPr>
          <p:cNvPr id="13" name="Picture 12">
            <a:extLst>
              <a:ext uri="{FF2B5EF4-FFF2-40B4-BE49-F238E27FC236}">
                <a16:creationId xmlns:a16="http://schemas.microsoft.com/office/drawing/2014/main" id="{56B53C7E-6E64-47C5-BE90-0C58847DFCD7}"/>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878300" y="3900724"/>
            <a:ext cx="4059827" cy="2434062"/>
          </a:xfrm>
          <a:prstGeom prst="rect">
            <a:avLst/>
          </a:prstGeom>
          <a:noFill/>
        </p:spPr>
      </p:pic>
      <p:pic>
        <p:nvPicPr>
          <p:cNvPr id="16" name="Picture 15">
            <a:extLst>
              <a:ext uri="{FF2B5EF4-FFF2-40B4-BE49-F238E27FC236}">
                <a16:creationId xmlns:a16="http://schemas.microsoft.com/office/drawing/2014/main" id="{F334C07A-760E-4ED8-819B-565E9DD1D7B0}"/>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440872" y="3915229"/>
            <a:ext cx="4059827" cy="2434062"/>
          </a:xfrm>
          <a:prstGeom prst="rect">
            <a:avLst/>
          </a:prstGeom>
          <a:noFill/>
        </p:spPr>
      </p:pic>
      <p:sp>
        <p:nvSpPr>
          <p:cNvPr id="17" name="TextBox 16">
            <a:extLst>
              <a:ext uri="{FF2B5EF4-FFF2-40B4-BE49-F238E27FC236}">
                <a16:creationId xmlns:a16="http://schemas.microsoft.com/office/drawing/2014/main" id="{13F2D373-2618-43F2-9ABE-313E0E037AF9}"/>
              </a:ext>
            </a:extLst>
          </p:cNvPr>
          <p:cNvSpPr txBox="1"/>
          <p:nvPr/>
        </p:nvSpPr>
        <p:spPr>
          <a:xfrm>
            <a:off x="3767400" y="6471501"/>
            <a:ext cx="6834433" cy="261610"/>
          </a:xfrm>
          <a:prstGeom prst="rect">
            <a:avLst/>
          </a:prstGeom>
          <a:noFill/>
        </p:spPr>
        <p:txBody>
          <a:bodyPr wrap="square" rtlCol="0">
            <a:spAutoFit/>
          </a:bodyPr>
          <a:lstStyle/>
          <a:p>
            <a:pPr algn="ctr"/>
            <a:r>
              <a:rPr lang="en-IN" sz="1100" b="1" dirty="0"/>
              <a:t>Figures – Training Plots on Loss &amp; Relative Error on training and validation data</a:t>
            </a:r>
          </a:p>
        </p:txBody>
      </p:sp>
      <p:sp>
        <p:nvSpPr>
          <p:cNvPr id="18" name="TextBox 17">
            <a:extLst>
              <a:ext uri="{FF2B5EF4-FFF2-40B4-BE49-F238E27FC236}">
                <a16:creationId xmlns:a16="http://schemas.microsoft.com/office/drawing/2014/main" id="{B0B7B881-AB43-42FF-9BF7-BA5D965CA54B}"/>
              </a:ext>
            </a:extLst>
          </p:cNvPr>
          <p:cNvSpPr txBox="1"/>
          <p:nvPr/>
        </p:nvSpPr>
        <p:spPr>
          <a:xfrm>
            <a:off x="11774079" y="6550221"/>
            <a:ext cx="414746" cy="307777"/>
          </a:xfrm>
          <a:prstGeom prst="rect">
            <a:avLst/>
          </a:prstGeom>
          <a:solidFill>
            <a:srgbClr val="F8E7C7"/>
          </a:solidFill>
        </p:spPr>
        <p:txBody>
          <a:bodyPr wrap="square" rtlCol="0" anchor="ctr">
            <a:spAutoFit/>
          </a:bodyPr>
          <a:lstStyle/>
          <a:p>
            <a:pPr algn="ctr"/>
            <a:r>
              <a:rPr lang="en-IN" b="1" dirty="0">
                <a:solidFill>
                  <a:srgbClr val="9E4A20"/>
                </a:solidFill>
              </a:rPr>
              <a:t>7</a:t>
            </a:r>
          </a:p>
        </p:txBody>
      </p:sp>
    </p:spTree>
    <p:extLst>
      <p:ext uri="{BB962C8B-B14F-4D97-AF65-F5344CB8AC3E}">
        <p14:creationId xmlns:p14="http://schemas.microsoft.com/office/powerpoint/2010/main" val="4086607529"/>
      </p:ext>
    </p:extLst>
  </p:cSld>
  <p:clrMapOvr>
    <a:masterClrMapping/>
  </p:clrMapOvr>
</p:sld>
</file>

<file path=ppt/theme/theme1.xml><?xml version="1.0" encoding="utf-8"?>
<a:theme xmlns:a="http://schemas.openxmlformats.org/drawingml/2006/main" name="Office Theme">
  <a:themeElements>
    <a:clrScheme name="APICS 3">
      <a:dk1>
        <a:srgbClr val="000000"/>
      </a:dk1>
      <a:lt1>
        <a:srgbClr val="FFFFFF"/>
      </a:lt1>
      <a:dk2>
        <a:srgbClr val="00548B"/>
      </a:dk2>
      <a:lt2>
        <a:srgbClr val="ED7800"/>
      </a:lt2>
      <a:accent1>
        <a:srgbClr val="00A1E0"/>
      </a:accent1>
      <a:accent2>
        <a:srgbClr val="00A1B0"/>
      </a:accent2>
      <a:accent3>
        <a:srgbClr val="00945F"/>
      </a:accent3>
      <a:accent4>
        <a:srgbClr val="81BC00"/>
      </a:accent4>
      <a:accent5>
        <a:srgbClr val="5B6770"/>
      </a:accent5>
      <a:accent6>
        <a:srgbClr val="A3AAAE"/>
      </a:accent6>
      <a:hlink>
        <a:srgbClr val="CF102D"/>
      </a:hlink>
      <a:folHlink>
        <a:srgbClr val="ED78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5742</TotalTime>
  <Words>900</Words>
  <Application>Microsoft Office PowerPoint</Application>
  <PresentationFormat>Custom</PresentationFormat>
  <Paragraphs>233</Paragraphs>
  <Slides>12</Slides>
  <Notes>3</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12</vt:i4>
      </vt:variant>
    </vt:vector>
  </HeadingPairs>
  <TitlesOfParts>
    <vt:vector size="23" baseType="lpstr">
      <vt:lpstr>Cambria Math</vt:lpstr>
      <vt:lpstr>Arial</vt:lpstr>
      <vt:lpstr>Libre Franklin</vt:lpstr>
      <vt:lpstr>MinionPro-Regular</vt:lpstr>
      <vt:lpstr>Times New Roman</vt:lpstr>
      <vt:lpstr>Wingdings</vt:lpstr>
      <vt:lpstr>Libre Franklin Medium</vt:lpstr>
      <vt:lpstr>Calibri</vt:lpstr>
      <vt:lpstr>Merriweather Sans</vt:lpstr>
      <vt:lpstr>Montserrat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SKP</cp:lastModifiedBy>
  <cp:revision>20</cp:revision>
  <dcterms:modified xsi:type="dcterms:W3CDTF">2022-05-04T20:25:54Z</dcterms:modified>
</cp:coreProperties>
</file>